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webextensions/webextension2.xml" ContentType="application/vnd.ms-office.webextension+xml"/>
  <Override PartName="/word/webextensions/webextension3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alias w:val="Dokument Informationen"/>
        <w:tag w:val="officeatworkDocumentPart:U2FsdGVkX19GE/ykxbi2WdEZZ4g3JwHIlG2Z1+qVOQNgyBjjbQLcpLXfJPFSP8IrtAHSqB+0Vzl35dqZvrTV5PUorjTjd0Qp1R+v2aRy5o1rLFoGKOTcqjLW529JDg4wJgR+G5zqRiRhtVuMSE/m98rs+5CoT9QH5W2+xRVa+TKn0MkruBnVKrzd6KicFCK8WQ78XPi7v5bv8Qgm5+dW28kkbvYoB0XbZU31V3YPeEpqepiki5jEsL8dUcmTyuWM8uAAo+f7RwLkhtUMG9hdQ2M6WZDNSRiiU06FnywGmolivpjnlAGzvYduaNpTgxJWMBnDFALZBCTeaB1nkFFSN7v3+p9ZEmlCbi9EJ6/KyfawVKl9pDZt5RYr8xL7V+U2Y5G7uVQsGjSbmtlWTbCt273TYX/gQ5vZSQXdicki+25uOv6d6tcZdCQ59vwEpOfRdJztnJIBnLUyZial+ftBJXdT1RlRgncU/B5q7IwQwjuDBHP2OusdvyFr9Nck+R07yPNaBKJoo0iLiS9e3u5evBXJw2UaGTSRgAzsZR0Te0QEnWWR2GwselLbDv6waP6Lc0gprGNwr+GewJ671snxEFmHKsNdKNFpHJ+bNUEf+KpqM+tkv4kFVm4Imz5YxR9p+JtTLorqQ9cC7fwafYU2Rjtz2a4tApRncgNKFcFYL0LZcq3egfofNMh7pRdeETKB17GEU48GM+ICTTH9oy769BhnxV0/Ewz7bv3M98gcC1Dq602x10WCGKDLGDqddeCJCmqxq43esuNTdls54Mn028N0IbCZW61AjZsxFXJSHRGwvIMy22mEDcS6L2CwlkEuNX114GA7aiEuL1D5cZDBpOqfyNqv2oM5HPEA52EAvWF0yAkMSPZK3uqkIMiV3jU1KVol7d/2ehGoCfifQMvzpXNHMTT2HnZR12Ggrk7k692i9roOzIC6i+ML8R1vZlg6UhMTgafOj/S4wrAvkThBGTQPC+u3Aun5uE8H3pJ4+cpIlcm2I3c5/8J3UsJhG52d4Kkz9RUJYdCosPWUpGz+JJ6EwovbjD4XJb8Blj8Vdo8zVcLy5H7aRpR1nD43mpTAa5MLObdVA2WEBUYt3zuzZZyTub28H9Sic9lRE+CAyiscpnQAm420IeEwyH38j2C42yE0kJVKImVsWTjsnVS5Eg=="/>
        <w:id w:val="-695539582"/>
        <w:lock w:val="sdtLocked"/>
        <w:placeholder>
          <w:docPart w:val="C1545A24D22543498D375BC2A65F534F"/>
        </w:placeholder>
      </w:sdtPr>
      <w:sdtEndPr/>
      <w:sdtContent>
        <w:p w14:paraId="5340528B" w14:textId="1E2C03A6" w:rsidR="002864DD" w:rsidRDefault="00384D10" w:rsidP="00384D10">
          <w:pPr>
            <w:pStyle w:val="berschrift1"/>
            <w:numPr>
              <w:ilvl w:val="0"/>
              <w:numId w:val="0"/>
            </w:numPr>
          </w:pPr>
          <w:r w:rsidRPr="00384D10">
            <w:t>Offene Ausbildungsplätze für die Praxisausbildung</w:t>
          </w:r>
          <w:r>
            <w:t xml:space="preserve"> </w:t>
          </w:r>
          <w:r>
            <w:br/>
          </w:r>
          <w:r w:rsidRPr="00384D10">
            <w:t xml:space="preserve">an der Hochschule für Soziale Arbeit FHNW </w:t>
          </w:r>
          <w:r w:rsidR="00BD7C4F">
            <w:t xml:space="preserve">Studienjahr </w:t>
          </w:r>
          <w:r w:rsidRPr="00384D10">
            <w:t>2027/2028</w:t>
          </w:r>
        </w:p>
      </w:sdtContent>
    </w:sdt>
    <w:p w14:paraId="408D95A4" w14:textId="77777777" w:rsidR="00384D10" w:rsidRPr="005345A6" w:rsidRDefault="00384D10" w:rsidP="00AE7A9A">
      <w:pPr>
        <w:pStyle w:val="seitentitel"/>
        <w:spacing w:line="271" w:lineRule="auto"/>
        <w:rPr>
          <w:rFonts w:cs="Arial"/>
          <w:b w:val="0"/>
          <w:bCs/>
          <w:color w:val="000000" w:themeColor="text1"/>
          <w:sz w:val="22"/>
        </w:rPr>
      </w:pPr>
    </w:p>
    <w:p w14:paraId="376C7A0A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color w:val="000000" w:themeColor="text1"/>
          <w:u w:val="single"/>
        </w:rPr>
      </w:pPr>
      <w:r w:rsidRPr="005345A6">
        <w:rPr>
          <w:rFonts w:cs="Arial"/>
          <w:b/>
          <w:color w:val="000000" w:themeColor="text1"/>
        </w:rPr>
        <w:t>Name Praxisorganisation:</w:t>
      </w:r>
      <w:r w:rsidRPr="005345A6">
        <w:rPr>
          <w:rFonts w:cs="Arial"/>
          <w:bCs/>
          <w:color w:val="000000" w:themeColor="text1"/>
        </w:rPr>
        <w:t xml:space="preserve"> </w:t>
      </w:r>
    </w:p>
    <w:p w14:paraId="5792A69A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5245"/>
          <w:tab w:val="right" w:pos="9000"/>
        </w:tabs>
        <w:spacing w:line="271" w:lineRule="auto"/>
        <w:rPr>
          <w:rFonts w:cs="Arial"/>
          <w:bCs/>
          <w:color w:val="000000" w:themeColor="text1"/>
        </w:rPr>
      </w:pPr>
      <w:r w:rsidRPr="005345A6">
        <w:rPr>
          <w:rFonts w:cs="Arial"/>
          <w:bCs/>
          <w:color w:val="000000" w:themeColor="text1"/>
        </w:rPr>
        <w:t xml:space="preserve">Strasse und Nummer: </w:t>
      </w:r>
    </w:p>
    <w:p w14:paraId="300E3B0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5245"/>
          <w:tab w:val="right" w:pos="9000"/>
        </w:tabs>
        <w:spacing w:line="271" w:lineRule="auto"/>
        <w:rPr>
          <w:rFonts w:cs="Arial"/>
          <w:bCs/>
          <w:color w:val="000000" w:themeColor="text1"/>
          <w:u w:val="single"/>
        </w:rPr>
      </w:pPr>
      <w:r w:rsidRPr="005345A6">
        <w:rPr>
          <w:rFonts w:cs="Arial"/>
          <w:bCs/>
          <w:color w:val="000000" w:themeColor="text1"/>
        </w:rPr>
        <w:t xml:space="preserve">PLZ/Ort: </w:t>
      </w:r>
    </w:p>
    <w:p w14:paraId="4A374A13" w14:textId="1E7A17B3" w:rsidR="00AE7A9A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835"/>
        </w:tabs>
        <w:spacing w:line="271" w:lineRule="auto"/>
        <w:rPr>
          <w:rFonts w:cs="Arial"/>
          <w:bCs/>
          <w:color w:val="000000" w:themeColor="text1"/>
          <w:lang w:val="it-IT"/>
        </w:rPr>
      </w:pPr>
      <w:r w:rsidRPr="005345A6">
        <w:rPr>
          <w:rFonts w:cs="Arial"/>
          <w:bCs/>
          <w:color w:val="000000" w:themeColor="text1"/>
          <w:lang w:val="it-IT"/>
        </w:rPr>
        <w:t xml:space="preserve">Tel.-Nr.: </w:t>
      </w:r>
    </w:p>
    <w:p w14:paraId="2CFBA0FC" w14:textId="2C9E267D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835"/>
        </w:tabs>
        <w:spacing w:line="271" w:lineRule="auto"/>
        <w:rPr>
          <w:rFonts w:cs="Arial"/>
          <w:bCs/>
          <w:color w:val="000000" w:themeColor="text1"/>
          <w:u w:val="single"/>
          <w:lang w:val="it-IT"/>
        </w:rPr>
      </w:pPr>
      <w:r w:rsidRPr="005345A6">
        <w:rPr>
          <w:rFonts w:cs="Arial"/>
          <w:bCs/>
          <w:color w:val="000000" w:themeColor="text1"/>
          <w:lang w:val="it-IT"/>
        </w:rPr>
        <w:t xml:space="preserve">E-Mail: </w:t>
      </w:r>
    </w:p>
    <w:p w14:paraId="4C5BBFC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</w:rPr>
      </w:pPr>
      <w:r w:rsidRPr="005345A6">
        <w:rPr>
          <w:rFonts w:cs="Arial"/>
          <w:bCs/>
          <w:color w:val="000000" w:themeColor="text1"/>
        </w:rPr>
        <w:t xml:space="preserve">Website: </w:t>
      </w:r>
    </w:p>
    <w:p w14:paraId="3C4F2F0C" w14:textId="77777777" w:rsidR="00AE7A9A" w:rsidRPr="005345A6" w:rsidRDefault="00AE7A9A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color w:val="000000" w:themeColor="text1"/>
          <w:u w:val="single"/>
        </w:rPr>
      </w:pPr>
    </w:p>
    <w:p w14:paraId="76D94C7F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/>
          <w:color w:val="000000" w:themeColor="text1"/>
        </w:rPr>
      </w:pPr>
      <w:r w:rsidRPr="005345A6">
        <w:rPr>
          <w:rFonts w:cs="Arial"/>
          <w:b/>
          <w:color w:val="000000" w:themeColor="text1"/>
        </w:rPr>
        <w:t>Kontaktperson für Bewerbungen:</w:t>
      </w:r>
      <w:r w:rsidRPr="005345A6">
        <w:rPr>
          <w:rFonts w:cs="Arial"/>
          <w:bCs/>
          <w:color w:val="000000" w:themeColor="text1"/>
        </w:rPr>
        <w:t xml:space="preserve"> </w:t>
      </w:r>
    </w:p>
    <w:p w14:paraId="0FECBEDD" w14:textId="4CEBE9D2" w:rsidR="00AE7A9A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4253"/>
          <w:tab w:val="right" w:pos="9000"/>
        </w:tabs>
        <w:spacing w:line="271" w:lineRule="auto"/>
        <w:rPr>
          <w:rFonts w:cs="Arial"/>
          <w:bCs/>
          <w:color w:val="000000" w:themeColor="text1"/>
        </w:rPr>
      </w:pPr>
      <w:r w:rsidRPr="005345A6">
        <w:rPr>
          <w:rFonts w:cs="Arial"/>
          <w:bCs/>
          <w:color w:val="000000" w:themeColor="text1"/>
        </w:rPr>
        <w:t xml:space="preserve">Kontaktperson Tel.-Nr.: </w:t>
      </w:r>
    </w:p>
    <w:p w14:paraId="0958931C" w14:textId="46218B60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4253"/>
          <w:tab w:val="right" w:pos="9000"/>
        </w:tabs>
        <w:spacing w:line="271" w:lineRule="auto"/>
        <w:rPr>
          <w:rFonts w:cs="Arial"/>
          <w:bCs/>
          <w:color w:val="000000" w:themeColor="text1"/>
        </w:rPr>
      </w:pPr>
      <w:r w:rsidRPr="005345A6">
        <w:rPr>
          <w:rFonts w:cs="Arial"/>
          <w:bCs/>
          <w:color w:val="000000" w:themeColor="text1"/>
        </w:rPr>
        <w:t xml:space="preserve">E-Mail: </w:t>
      </w:r>
    </w:p>
    <w:p w14:paraId="295FF67E" w14:textId="77777777" w:rsidR="00AE7A9A" w:rsidRPr="005345A6" w:rsidRDefault="00AE7A9A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4253"/>
          <w:tab w:val="right" w:pos="9000"/>
        </w:tabs>
        <w:spacing w:line="271" w:lineRule="auto"/>
        <w:rPr>
          <w:rFonts w:cs="Arial"/>
          <w:bCs/>
          <w:color w:val="000000" w:themeColor="text1"/>
        </w:rPr>
      </w:pPr>
    </w:p>
    <w:p w14:paraId="26104D1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color w:val="000000" w:themeColor="text1"/>
          <w:u w:val="single"/>
        </w:rPr>
      </w:pPr>
      <w:r w:rsidRPr="005345A6">
        <w:rPr>
          <w:rFonts w:cs="Arial"/>
          <w:b/>
          <w:color w:val="000000" w:themeColor="text1"/>
        </w:rPr>
        <w:t>Name Praxisausbildner:in:</w:t>
      </w:r>
      <w:r w:rsidRPr="005345A6">
        <w:rPr>
          <w:rFonts w:cs="Arial"/>
          <w:bCs/>
          <w:color w:val="000000" w:themeColor="text1"/>
        </w:rPr>
        <w:t xml:space="preserve"> </w:t>
      </w:r>
    </w:p>
    <w:p w14:paraId="1FA4B4F4" w14:textId="77777777" w:rsidR="00AE7A9A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835"/>
          <w:tab w:val="right" w:pos="9000"/>
        </w:tabs>
        <w:spacing w:line="271" w:lineRule="auto"/>
        <w:rPr>
          <w:rFonts w:cs="Arial"/>
          <w:bCs/>
          <w:color w:val="000000" w:themeColor="text1"/>
          <w:lang w:val="it-IT"/>
        </w:rPr>
      </w:pPr>
      <w:r w:rsidRPr="005345A6">
        <w:rPr>
          <w:rFonts w:cs="Arial"/>
          <w:bCs/>
          <w:color w:val="000000" w:themeColor="text1"/>
          <w:lang w:val="it-IT"/>
        </w:rPr>
        <w:t xml:space="preserve">Tel.-Nr.: </w:t>
      </w:r>
      <w:r w:rsidRPr="005345A6">
        <w:rPr>
          <w:rFonts w:cs="Arial"/>
          <w:bCs/>
          <w:color w:val="000000" w:themeColor="text1"/>
          <w:lang w:val="it-IT"/>
        </w:rPr>
        <w:tab/>
      </w:r>
    </w:p>
    <w:p w14:paraId="5A6A8D33" w14:textId="1DF3738D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835"/>
          <w:tab w:val="right" w:pos="9000"/>
        </w:tabs>
        <w:spacing w:line="271" w:lineRule="auto"/>
        <w:rPr>
          <w:rFonts w:cs="Arial"/>
          <w:bCs/>
          <w:color w:val="000000" w:themeColor="text1"/>
          <w:lang w:val="it-IT"/>
        </w:rPr>
      </w:pPr>
      <w:r w:rsidRPr="005345A6">
        <w:rPr>
          <w:rFonts w:cs="Arial"/>
          <w:bCs/>
          <w:color w:val="000000" w:themeColor="text1"/>
          <w:lang w:val="it-IT"/>
        </w:rPr>
        <w:t xml:space="preserve">E-Mail: </w:t>
      </w:r>
    </w:p>
    <w:p w14:paraId="44B7C48E" w14:textId="77777777" w:rsidR="006D2205" w:rsidRPr="005345A6" w:rsidRDefault="006D2205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</w:rPr>
      </w:pPr>
    </w:p>
    <w:p w14:paraId="5AEB5D00" w14:textId="77777777" w:rsidR="00A01B0E" w:rsidRPr="005345A6" w:rsidRDefault="00A01B0E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</w:rPr>
      </w:pPr>
    </w:p>
    <w:p w14:paraId="58FC4C0F" w14:textId="3ACBBB7C" w:rsidR="006D2205" w:rsidRPr="005345A6" w:rsidRDefault="006D2205" w:rsidP="00D22C77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spacing w:line="271" w:lineRule="auto"/>
        <w:rPr>
          <w:rFonts w:cs="Arial"/>
          <w:b/>
          <w:color w:val="000000" w:themeColor="text1"/>
        </w:rPr>
      </w:pPr>
      <w:r w:rsidRPr="005345A6">
        <w:rPr>
          <w:rFonts w:cs="Arial"/>
          <w:color w:val="000000" w:themeColor="text1"/>
        </w:rPr>
        <w:t>Wir haben</w:t>
      </w:r>
      <w:r w:rsidRPr="005345A6">
        <w:rPr>
          <w:rFonts w:cs="Arial"/>
          <w:b/>
          <w:color w:val="000000" w:themeColor="text1"/>
        </w:rPr>
        <w:t xml:space="preserve"> </w:t>
      </w:r>
      <w:r w:rsidRPr="005345A6">
        <w:rPr>
          <w:rFonts w:cs="Arial"/>
          <w:b/>
          <w:color w:val="000000" w:themeColor="text1"/>
          <w:u w:val="single"/>
        </w:rPr>
        <w:t>keine</w:t>
      </w:r>
      <w:r w:rsidRPr="005345A6">
        <w:rPr>
          <w:rFonts w:cs="Arial"/>
          <w:b/>
          <w:color w:val="000000" w:themeColor="text1"/>
        </w:rPr>
        <w:t xml:space="preserve"> </w:t>
      </w:r>
      <w:r w:rsidRPr="005345A6">
        <w:rPr>
          <w:rFonts w:cs="Arial"/>
          <w:color w:val="000000" w:themeColor="text1"/>
        </w:rPr>
        <w:t>offenen Ausbildungspraktika:</w:t>
      </w:r>
      <w:r w:rsidR="00063D95" w:rsidRPr="005345A6">
        <w:rPr>
          <w:rFonts w:cs="Arial"/>
          <w:color w:val="000000" w:themeColor="text1"/>
        </w:rPr>
        <w:t xml:space="preserve"> </w:t>
      </w:r>
      <w:r w:rsidR="00D22C77" w:rsidRPr="005345A6">
        <w:rPr>
          <w:rFonts w:cs="Arial"/>
          <w:color w:val="000000" w:themeColor="text1"/>
        </w:rPr>
        <w:t xml:space="preserve">    </w:t>
      </w:r>
      <w:r w:rsidR="00063D95" w:rsidRPr="005345A6">
        <w:rPr>
          <w:rFonts w:cs="Arial"/>
          <w:color w:val="000000" w:themeColor="text1"/>
        </w:rPr>
        <w:sym w:font="Wingdings" w:char="F072"/>
      </w:r>
    </w:p>
    <w:p w14:paraId="3C45EAF3" w14:textId="77777777" w:rsidR="00AE7A9A" w:rsidRPr="005345A6" w:rsidRDefault="00AE7A9A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5245"/>
        </w:tabs>
        <w:spacing w:line="271" w:lineRule="auto"/>
        <w:rPr>
          <w:rFonts w:cs="Arial"/>
          <w:b/>
          <w:color w:val="000000" w:themeColor="text1"/>
        </w:rPr>
      </w:pPr>
    </w:p>
    <w:p w14:paraId="61FEB86F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3780"/>
          <w:tab w:val="left" w:pos="5245"/>
          <w:tab w:val="left" w:pos="6120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Cs/>
          <w:color w:val="000000" w:themeColor="text1"/>
        </w:rPr>
        <w:t xml:space="preserve">Wir </w:t>
      </w:r>
      <w:r w:rsidRPr="005345A6">
        <w:rPr>
          <w:rFonts w:cs="Arial"/>
          <w:b/>
          <w:color w:val="000000" w:themeColor="text1"/>
          <w:u w:val="single"/>
        </w:rPr>
        <w:t>haben</w:t>
      </w:r>
      <w:r w:rsidRPr="005345A6">
        <w:rPr>
          <w:rFonts w:cs="Arial"/>
          <w:b/>
          <w:color w:val="000000" w:themeColor="text1"/>
        </w:rPr>
        <w:t xml:space="preserve"> </w:t>
      </w:r>
      <w:r w:rsidRPr="005345A6">
        <w:rPr>
          <w:rFonts w:cs="Arial"/>
          <w:bCs/>
          <w:color w:val="000000" w:themeColor="text1"/>
        </w:rPr>
        <w:t xml:space="preserve">offene </w:t>
      </w:r>
      <w:r w:rsidRPr="005345A6">
        <w:rPr>
          <w:rFonts w:cs="Arial"/>
          <w:color w:val="000000" w:themeColor="text1"/>
        </w:rPr>
        <w:t>Ausbildungspraktika für folgende Studienformen:</w:t>
      </w:r>
    </w:p>
    <w:p w14:paraId="03F66421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/>
          <w:color w:val="000000" w:themeColor="text1"/>
        </w:rPr>
        <w:t xml:space="preserve">A) Voll-/Teilzeit: </w:t>
      </w:r>
      <w:r w:rsidRPr="005345A6">
        <w:rPr>
          <w:rFonts w:cs="Arial"/>
          <w:b/>
          <w:color w:val="000000" w:themeColor="text1"/>
        </w:rPr>
        <w:tab/>
      </w:r>
      <w:r w:rsidRPr="005345A6">
        <w:rPr>
          <w:rFonts w:cs="Arial"/>
          <w:color w:val="000000" w:themeColor="text1"/>
        </w:rPr>
        <w:t xml:space="preserve">(6 oder 12 Monate): 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Herbst 2027/28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Frühling 2028</w:t>
      </w:r>
    </w:p>
    <w:p w14:paraId="1E6BE563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b/>
          <w:bCs/>
          <w:color w:val="000000" w:themeColor="text1"/>
        </w:rPr>
      </w:pPr>
      <w:r w:rsidRPr="005345A6">
        <w:rPr>
          <w:rFonts w:cs="Arial"/>
          <w:b/>
          <w:bCs/>
          <w:color w:val="000000" w:themeColor="text1"/>
        </w:rPr>
        <w:t>B) Praxisbegleitend:</w:t>
      </w:r>
      <w:r w:rsidRPr="005345A6">
        <w:rPr>
          <w:rFonts w:cs="Arial"/>
          <w:b/>
          <w:bCs/>
          <w:color w:val="000000" w:themeColor="text1"/>
        </w:rPr>
        <w:tab/>
      </w:r>
      <w:r w:rsidRPr="005345A6">
        <w:rPr>
          <w:rFonts w:cs="Arial"/>
          <w:color w:val="000000" w:themeColor="text1"/>
        </w:rPr>
        <w:t>(1.5 oder 3 Jahre):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Herbst 2027/28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Frühling 2028</w:t>
      </w:r>
    </w:p>
    <w:p w14:paraId="2C4BBE90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/>
          <w:bCs/>
          <w:color w:val="000000" w:themeColor="text1"/>
        </w:rPr>
        <w:t>C) Freiform erprobend:</w:t>
      </w:r>
      <w:r w:rsidRPr="005345A6">
        <w:rPr>
          <w:rFonts w:cs="Arial"/>
          <w:color w:val="000000" w:themeColor="text1"/>
        </w:rPr>
        <w:t xml:space="preserve"> </w:t>
      </w:r>
      <w:r w:rsidRPr="005345A6">
        <w:rPr>
          <w:rFonts w:cs="Arial"/>
          <w:color w:val="000000" w:themeColor="text1"/>
        </w:rPr>
        <w:tab/>
        <w:t xml:space="preserve">(6 oder 12 Monate): 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Herbst 2027/28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Frühling 2028</w:t>
      </w:r>
    </w:p>
    <w:p w14:paraId="7AE7BCE8" w14:textId="77777777" w:rsidR="00063D95" w:rsidRPr="005345A6" w:rsidRDefault="00063D9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color w:val="000000" w:themeColor="text1"/>
        </w:rPr>
      </w:pPr>
    </w:p>
    <w:p w14:paraId="793EFA0A" w14:textId="77777777" w:rsidR="008D43ED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/>
          <w:bCs/>
          <w:color w:val="000000" w:themeColor="text1"/>
        </w:rPr>
        <w:t>D) Freiform regulär</w:t>
      </w:r>
      <w:r w:rsidRPr="005345A6">
        <w:rPr>
          <w:rFonts w:cs="Arial"/>
          <w:color w:val="000000" w:themeColor="text1"/>
        </w:rPr>
        <w:t xml:space="preserve"> siehe Studienform A) oder B):</w:t>
      </w:r>
      <w:r w:rsidRPr="005345A6">
        <w:rPr>
          <w:rFonts w:cs="Arial"/>
          <w:color w:val="000000" w:themeColor="text1"/>
        </w:rPr>
        <w:tab/>
      </w:r>
    </w:p>
    <w:p w14:paraId="70DA6B9B" w14:textId="4B38BF79" w:rsidR="006D2205" w:rsidRPr="005345A6" w:rsidRDefault="008D43ED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6946"/>
        </w:tabs>
        <w:spacing w:line="271" w:lineRule="auto"/>
        <w:rPr>
          <w:rFonts w:cs="Arial"/>
          <w:color w:val="000000" w:themeColor="text1"/>
          <w:lang w:val="en-US"/>
        </w:rPr>
      </w:pP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tab/>
      </w:r>
      <w:r w:rsidR="006D2205" w:rsidRPr="005345A6">
        <w:rPr>
          <w:rFonts w:cs="Arial"/>
          <w:color w:val="000000" w:themeColor="text1"/>
        </w:rPr>
        <w:sym w:font="Wingdings" w:char="F072"/>
      </w:r>
      <w:r w:rsidR="006D2205" w:rsidRPr="005345A6">
        <w:rPr>
          <w:rFonts w:cs="Arial"/>
          <w:color w:val="000000" w:themeColor="text1"/>
          <w:lang w:val="en-US"/>
        </w:rPr>
        <w:t xml:space="preserve"> Herbst 2027/28</w:t>
      </w:r>
      <w:r w:rsidR="006D2205" w:rsidRPr="005345A6">
        <w:rPr>
          <w:rFonts w:cs="Arial"/>
          <w:color w:val="000000" w:themeColor="text1"/>
          <w:lang w:val="en-US"/>
        </w:rPr>
        <w:tab/>
      </w:r>
      <w:r w:rsidR="006D2205" w:rsidRPr="005345A6">
        <w:rPr>
          <w:rFonts w:cs="Arial"/>
          <w:color w:val="000000" w:themeColor="text1"/>
        </w:rPr>
        <w:sym w:font="Wingdings" w:char="F072"/>
      </w:r>
      <w:r w:rsidR="006D2205" w:rsidRPr="005345A6">
        <w:rPr>
          <w:rFonts w:cs="Arial"/>
          <w:color w:val="000000" w:themeColor="text1"/>
          <w:lang w:val="en-US"/>
        </w:rPr>
        <w:t xml:space="preserve"> </w:t>
      </w:r>
      <w:proofErr w:type="spellStart"/>
      <w:r w:rsidR="006D2205" w:rsidRPr="005345A6">
        <w:rPr>
          <w:rFonts w:cs="Arial"/>
          <w:color w:val="000000" w:themeColor="text1"/>
          <w:lang w:val="en-US"/>
        </w:rPr>
        <w:t>Frühling</w:t>
      </w:r>
      <w:proofErr w:type="spellEnd"/>
      <w:r w:rsidR="006D2205" w:rsidRPr="005345A6">
        <w:rPr>
          <w:rFonts w:cs="Arial"/>
          <w:color w:val="000000" w:themeColor="text1"/>
          <w:lang w:val="en-US"/>
        </w:rPr>
        <w:t xml:space="preserve"> 2028</w:t>
      </w:r>
    </w:p>
    <w:p w14:paraId="065F1C9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5387"/>
          <w:tab w:val="left" w:pos="6946"/>
          <w:tab w:val="left" w:pos="7513"/>
        </w:tabs>
        <w:spacing w:line="271" w:lineRule="auto"/>
        <w:rPr>
          <w:rFonts w:cs="Arial"/>
          <w:color w:val="000000" w:themeColor="text1"/>
          <w:lang w:val="en-US"/>
        </w:rPr>
      </w:pPr>
      <w:r w:rsidRPr="005345A6">
        <w:rPr>
          <w:rFonts w:cs="Arial"/>
          <w:color w:val="000000" w:themeColor="text1"/>
          <w:lang w:val="en-US"/>
        </w:rPr>
        <w:tab/>
      </w:r>
      <w:r w:rsidRPr="005345A6">
        <w:rPr>
          <w:rFonts w:cs="Arial"/>
          <w:color w:val="000000" w:themeColor="text1"/>
          <w:lang w:val="en-US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  <w:lang w:val="en-US"/>
        </w:rPr>
        <w:t xml:space="preserve"> A</w:t>
      </w:r>
      <w:r w:rsidRPr="005345A6">
        <w:rPr>
          <w:rFonts w:cs="Arial"/>
          <w:color w:val="000000" w:themeColor="text1"/>
          <w:lang w:val="en-US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  <w:lang w:val="en-US"/>
        </w:rPr>
        <w:t xml:space="preserve"> B</w:t>
      </w:r>
      <w:r w:rsidRPr="005345A6">
        <w:rPr>
          <w:rFonts w:cs="Arial"/>
          <w:color w:val="000000" w:themeColor="text1"/>
          <w:lang w:val="en-US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  <w:lang w:val="en-US"/>
        </w:rPr>
        <w:t xml:space="preserve"> A</w:t>
      </w:r>
      <w:r w:rsidRPr="005345A6">
        <w:rPr>
          <w:rFonts w:cs="Arial"/>
          <w:color w:val="000000" w:themeColor="text1"/>
          <w:lang w:val="en-US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  <w:lang w:val="en-US"/>
        </w:rPr>
        <w:t xml:space="preserve"> B</w:t>
      </w:r>
    </w:p>
    <w:p w14:paraId="6B5EC1A8" w14:textId="77777777" w:rsidR="00063D95" w:rsidRPr="005345A6" w:rsidRDefault="00063D9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5387"/>
          <w:tab w:val="left" w:pos="6946"/>
          <w:tab w:val="left" w:pos="7513"/>
        </w:tabs>
        <w:spacing w:line="271" w:lineRule="auto"/>
        <w:rPr>
          <w:rFonts w:cs="Arial"/>
          <w:b/>
          <w:bCs/>
          <w:color w:val="000000" w:themeColor="text1"/>
          <w:lang w:val="en-US"/>
        </w:rPr>
      </w:pPr>
    </w:p>
    <w:p w14:paraId="09D862F7" w14:textId="3E7196F4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4820"/>
          <w:tab w:val="left" w:pos="5387"/>
          <w:tab w:val="left" w:pos="6946"/>
          <w:tab w:val="left" w:pos="7513"/>
        </w:tabs>
        <w:spacing w:line="271" w:lineRule="auto"/>
        <w:rPr>
          <w:rFonts w:cs="Arial"/>
          <w:b/>
          <w:bCs/>
          <w:color w:val="000000" w:themeColor="text1"/>
        </w:rPr>
      </w:pPr>
      <w:r w:rsidRPr="005345A6">
        <w:rPr>
          <w:rFonts w:cs="Arial"/>
          <w:b/>
          <w:bCs/>
          <w:color w:val="000000" w:themeColor="text1"/>
        </w:rPr>
        <w:t>Für folgendes Ausbildungsniveau</w:t>
      </w:r>
      <w:r w:rsidR="00063D95" w:rsidRPr="005345A6">
        <w:rPr>
          <w:rFonts w:cs="Arial"/>
          <w:b/>
          <w:bCs/>
          <w:color w:val="000000" w:themeColor="text1"/>
        </w:rPr>
        <w:t xml:space="preserve"> </w:t>
      </w:r>
      <w:r w:rsidR="00063D95" w:rsidRPr="005345A6">
        <w:rPr>
          <w:rFonts w:cs="Arial"/>
          <w:color w:val="000000" w:themeColor="text1"/>
        </w:rPr>
        <w:t>(hilfreich ist, wenn beide Ausbildungs</w:t>
      </w:r>
      <w:r w:rsidR="000E3111" w:rsidRPr="005345A6">
        <w:rPr>
          <w:rFonts w:cs="Arial"/>
          <w:color w:val="000000" w:themeColor="text1"/>
        </w:rPr>
        <w:t>niveau angeboten werden)</w:t>
      </w:r>
    </w:p>
    <w:p w14:paraId="4D59413F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6237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/>
          <w:color w:val="000000" w:themeColor="text1"/>
        </w:rPr>
        <w:t xml:space="preserve">1. Praxisausbildung: </w:t>
      </w:r>
      <w:r w:rsidRPr="005345A6">
        <w:rPr>
          <w:rFonts w:cs="Arial"/>
          <w:b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Herbst 2027/28 (ca. Aug - Jan)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Frühling 2028 (ca. Feb - Jul)</w:t>
      </w:r>
    </w:p>
    <w:p w14:paraId="7428EB7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2552"/>
          <w:tab w:val="left" w:pos="6237"/>
        </w:tabs>
        <w:spacing w:line="271" w:lineRule="auto"/>
        <w:rPr>
          <w:rFonts w:cs="Arial"/>
          <w:color w:val="000000" w:themeColor="text1"/>
        </w:rPr>
      </w:pPr>
      <w:r w:rsidRPr="005345A6">
        <w:rPr>
          <w:rFonts w:cs="Arial"/>
          <w:b/>
          <w:color w:val="000000" w:themeColor="text1"/>
        </w:rPr>
        <w:t>2. Praxisausbildung:</w:t>
      </w:r>
      <w:r w:rsidRPr="005345A6">
        <w:rPr>
          <w:rFonts w:cs="Arial"/>
          <w:b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Herbst 2027/28 (ca. Aug - Jan)</w:t>
      </w:r>
      <w:r w:rsidRPr="005345A6">
        <w:rPr>
          <w:rFonts w:cs="Arial"/>
          <w:color w:val="000000" w:themeColor="text1"/>
        </w:rPr>
        <w:tab/>
      </w:r>
      <w:r w:rsidRPr="005345A6">
        <w:rPr>
          <w:rFonts w:cs="Arial"/>
          <w:color w:val="000000" w:themeColor="text1"/>
        </w:rPr>
        <w:sym w:font="Wingdings" w:char="F072"/>
      </w:r>
      <w:r w:rsidRPr="005345A6">
        <w:rPr>
          <w:rFonts w:cs="Arial"/>
          <w:color w:val="000000" w:themeColor="text1"/>
        </w:rPr>
        <w:t xml:space="preserve"> Frühling 2028 (ca. Feb- Jul)</w:t>
      </w:r>
    </w:p>
    <w:p w14:paraId="60DE55C6" w14:textId="0277FD64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spacing w:line="271" w:lineRule="auto"/>
        <w:rPr>
          <w:rFonts w:cs="Arial"/>
          <w:color w:val="000000" w:themeColor="text1"/>
        </w:rPr>
      </w:pPr>
    </w:p>
    <w:p w14:paraId="4C8D7E72" w14:textId="7EA6B793" w:rsidR="006D2205" w:rsidRPr="005345A6" w:rsidRDefault="008D43ED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spacing w:line="271" w:lineRule="auto"/>
        <w:rPr>
          <w:rFonts w:cs="Arial"/>
          <w:bCs/>
          <w:color w:val="000000" w:themeColor="text1"/>
        </w:rPr>
      </w:pPr>
      <w:r w:rsidRPr="005345A6">
        <w:rPr>
          <w:rFonts w:cs="Arial"/>
          <w:b/>
          <w:color w:val="000000" w:themeColor="text1"/>
        </w:rPr>
        <w:t>Beschäftigungsgrad</w:t>
      </w:r>
      <w:r w:rsidR="006D2205" w:rsidRPr="005345A6">
        <w:rPr>
          <w:rFonts w:cs="Arial"/>
          <w:b/>
          <w:color w:val="000000" w:themeColor="text1"/>
        </w:rPr>
        <w:t xml:space="preserve">: </w:t>
      </w:r>
      <w:r w:rsidR="006D2205" w:rsidRPr="005345A6">
        <w:rPr>
          <w:rFonts w:cs="Arial"/>
          <w:bCs/>
          <w:color w:val="000000" w:themeColor="text1"/>
        </w:rPr>
        <w:t xml:space="preserve"> </w:t>
      </w:r>
      <w:r w:rsidRPr="005345A6">
        <w:rPr>
          <w:rFonts w:cs="Arial"/>
          <w:bCs/>
          <w:color w:val="000000" w:themeColor="text1"/>
        </w:rPr>
        <w:t>_____________ (bitte angeben; zwischen 50 und 80% möglich; ohne Studientag)</w:t>
      </w:r>
    </w:p>
    <w:p w14:paraId="7A9F63FF" w14:textId="77777777" w:rsidR="006D2205" w:rsidRPr="005345A6" w:rsidRDefault="006D2205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</w:rPr>
      </w:pPr>
    </w:p>
    <w:p w14:paraId="39586116" w14:textId="77777777" w:rsidR="008D43ED" w:rsidRPr="005345A6" w:rsidRDefault="008D43ED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</w:rPr>
      </w:pPr>
    </w:p>
    <w:p w14:paraId="7B77EC50" w14:textId="77777777" w:rsidR="008D43ED" w:rsidRPr="005345A6" w:rsidRDefault="008D43ED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</w:p>
    <w:p w14:paraId="0DA746CB" w14:textId="77777777" w:rsidR="008D43ED" w:rsidRPr="005345A6" w:rsidRDefault="008D43ED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</w:p>
    <w:p w14:paraId="4FCC259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Organisationsbeschreibung (wer sind wir)</w:t>
      </w:r>
    </w:p>
    <w:p w14:paraId="65CB3113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F26A595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2FAC633" w14:textId="77777777" w:rsidR="00E37255" w:rsidRPr="005345A6" w:rsidRDefault="00E3725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1306474C" w14:textId="77777777" w:rsidR="00E37255" w:rsidRPr="005345A6" w:rsidRDefault="00E3725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B8B742D" w14:textId="77777777" w:rsidR="00A01B0E" w:rsidRPr="005345A6" w:rsidRDefault="00A01B0E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8B6A833" w14:textId="77777777" w:rsidR="00A01B0E" w:rsidRPr="005345A6" w:rsidRDefault="00A01B0E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4B5A134" w14:textId="77777777" w:rsidR="00A01B0E" w:rsidRPr="005345A6" w:rsidRDefault="00A01B0E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0842D099" w14:textId="77777777" w:rsidR="00A01B0E" w:rsidRPr="005345A6" w:rsidRDefault="00A01B0E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14A1147E" w14:textId="77777777" w:rsidR="00E37255" w:rsidRPr="005345A6" w:rsidRDefault="00E3725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8AB0C63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50701D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8DE60B5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630E42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CADBBA7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004EFCD" w14:textId="77777777" w:rsidR="006D2205" w:rsidRPr="005345A6" w:rsidRDefault="006D2205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</w:p>
    <w:p w14:paraId="4870684F" w14:textId="77777777" w:rsidR="006D2205" w:rsidRPr="005345A6" w:rsidRDefault="006D2205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</w:p>
    <w:p w14:paraId="1B5E7A90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Stellen- und Aufgabenbeschreibung (Pflichtenheft)</w:t>
      </w:r>
    </w:p>
    <w:p w14:paraId="1290B451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4623E4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7FBDBC5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42AF45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EEBF33D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CDF31F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098CC38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835A9A4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DBA011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3C8F420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F4A338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0CA6F1CC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B96E46A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6C5B76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A1914A0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F3918CA" w14:textId="029BD090" w:rsidR="00E37255" w:rsidRPr="005345A6" w:rsidRDefault="00E37255">
      <w:pPr>
        <w:spacing w:after="200" w:line="276" w:lineRule="auto"/>
        <w:rPr>
          <w:rFonts w:cs="Arial"/>
          <w:b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br w:type="page"/>
      </w:r>
    </w:p>
    <w:p w14:paraId="2E9CCCED" w14:textId="77777777" w:rsidR="006D2205" w:rsidRPr="005345A6" w:rsidRDefault="006D2205" w:rsidP="00AE7A9A">
      <w:pP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</w:p>
    <w:p w14:paraId="0C78CEFC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Anforderungen / Erwartungen / Eingangskompetenzen Studierende</w:t>
      </w:r>
    </w:p>
    <w:p w14:paraId="11A9459C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5E01DA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1DE816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01768A4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D165111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C30CBD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7081E8B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D8879A8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7B026F3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BD3417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328388EA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B28373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0DA703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7102CAC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728EA6E3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3119"/>
          <w:tab w:val="left" w:pos="3969"/>
        </w:tabs>
        <w:spacing w:line="271" w:lineRule="auto"/>
        <w:rPr>
          <w:rFonts w:cs="Arial"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Wochenenddienst:</w:t>
      </w:r>
      <w:r w:rsidRPr="005345A6">
        <w:rPr>
          <w:rFonts w:cs="Arial"/>
          <w:b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ja</w:t>
      </w:r>
      <w:r w:rsidRPr="005345A6">
        <w:rPr>
          <w:rFonts w:cs="Arial"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nein</w:t>
      </w:r>
    </w:p>
    <w:p w14:paraId="65A53B9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3119"/>
          <w:tab w:val="left" w:pos="3969"/>
        </w:tabs>
        <w:spacing w:line="271" w:lineRule="auto"/>
        <w:rPr>
          <w:rFonts w:cs="Arial"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Nachtdienst:</w:t>
      </w:r>
      <w:r w:rsidRPr="005345A6">
        <w:rPr>
          <w:rFonts w:cs="Arial"/>
          <w:b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ja</w:t>
      </w:r>
      <w:r w:rsidRPr="005345A6">
        <w:rPr>
          <w:rFonts w:cs="Arial"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nein</w:t>
      </w:r>
    </w:p>
    <w:p w14:paraId="0EEBE3B4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left" w:pos="3119"/>
          <w:tab w:val="left" w:pos="3969"/>
        </w:tabs>
        <w:spacing w:line="271" w:lineRule="auto"/>
        <w:rPr>
          <w:rFonts w:cs="Arial"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PW-Ausweis erwünscht:</w:t>
      </w:r>
      <w:r w:rsidRPr="005345A6">
        <w:rPr>
          <w:rFonts w:cs="Arial"/>
          <w:b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ja</w:t>
      </w:r>
      <w:r w:rsidRPr="005345A6">
        <w:rPr>
          <w:rFonts w:cs="Arial"/>
          <w:color w:val="000000" w:themeColor="text1"/>
          <w:sz w:val="20"/>
          <w:szCs w:val="20"/>
        </w:rPr>
        <w:tab/>
      </w:r>
      <w:r w:rsidRPr="005345A6">
        <w:rPr>
          <w:rFonts w:cs="Arial"/>
          <w:color w:val="000000" w:themeColor="text1"/>
          <w:sz w:val="20"/>
          <w:szCs w:val="20"/>
        </w:rPr>
        <w:sym w:font="Wingdings" w:char="F072"/>
      </w:r>
      <w:r w:rsidRPr="005345A6">
        <w:rPr>
          <w:rFonts w:cs="Arial"/>
          <w:color w:val="000000" w:themeColor="text1"/>
          <w:sz w:val="20"/>
          <w:szCs w:val="20"/>
        </w:rPr>
        <w:t xml:space="preserve"> nein</w:t>
      </w:r>
    </w:p>
    <w:p w14:paraId="0A8B2DB0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18645C62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D38CBDB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/>
          <w:color w:val="000000" w:themeColor="text1"/>
          <w:sz w:val="20"/>
          <w:szCs w:val="20"/>
        </w:rPr>
      </w:pPr>
      <w:r w:rsidRPr="005345A6">
        <w:rPr>
          <w:rFonts w:cs="Arial"/>
          <w:b/>
          <w:color w:val="000000" w:themeColor="text1"/>
          <w:sz w:val="20"/>
          <w:szCs w:val="20"/>
        </w:rPr>
        <w:t>Bemerkungen / Besonderes</w:t>
      </w:r>
    </w:p>
    <w:p w14:paraId="66F1697F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56691E47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19BB6E46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6823D29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0D711D8C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47873A8F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29DE4A5B" w14:textId="77777777" w:rsidR="006D2205" w:rsidRPr="005345A6" w:rsidRDefault="006D2205" w:rsidP="00AE7A9A">
      <w:pPr>
        <w:pBdr>
          <w:top w:val="single" w:sz="4" w:space="10" w:color="auto" w:shadow="1"/>
          <w:left w:val="single" w:sz="4" w:space="4" w:color="auto" w:shadow="1"/>
          <w:bottom w:val="single" w:sz="4" w:space="10" w:color="auto" w:shadow="1"/>
          <w:right w:val="single" w:sz="4" w:space="4" w:color="auto" w:shadow="1"/>
        </w:pBdr>
        <w:tabs>
          <w:tab w:val="right" w:pos="9000"/>
        </w:tabs>
        <w:spacing w:line="271" w:lineRule="auto"/>
        <w:rPr>
          <w:rFonts w:cs="Arial"/>
          <w:bCs/>
          <w:color w:val="000000" w:themeColor="text1"/>
          <w:sz w:val="20"/>
          <w:szCs w:val="20"/>
        </w:rPr>
      </w:pPr>
    </w:p>
    <w:p w14:paraId="65D51EA3" w14:textId="77777777" w:rsidR="00384D10" w:rsidRPr="005345A6" w:rsidRDefault="00384D10" w:rsidP="00AE7A9A">
      <w:pPr>
        <w:pStyle w:val="seitentitel"/>
        <w:spacing w:line="271" w:lineRule="auto"/>
        <w:rPr>
          <w:rFonts w:cs="Arial"/>
          <w:b w:val="0"/>
          <w:bCs/>
          <w:color w:val="000000" w:themeColor="text1"/>
          <w:sz w:val="20"/>
          <w:szCs w:val="20"/>
        </w:rPr>
      </w:pPr>
    </w:p>
    <w:sectPr w:rsidR="00384D10" w:rsidRPr="005345A6" w:rsidSect="00F86BA7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 w:code="9"/>
      <w:pgMar w:top="2268" w:right="737" w:bottom="1701" w:left="1191" w:header="568" w:footer="39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4EF0131" w14:textId="77777777" w:rsidR="00967ED9" w:rsidRDefault="00967ED9" w:rsidP="00A76598">
      <w:r>
        <w:separator/>
      </w:r>
    </w:p>
  </w:endnote>
  <w:endnote w:type="continuationSeparator" w:id="0">
    <w:p w14:paraId="64B2A967" w14:textId="77777777" w:rsidR="00967ED9" w:rsidRDefault="00967ED9" w:rsidP="00A7659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248AA" w14:textId="77777777" w:rsidR="00BD7C4F" w:rsidRDefault="00BD7C4F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0D795C7" w14:textId="0C6A69FD" w:rsidR="00CA3CD5" w:rsidRPr="00581BD4" w:rsidRDefault="00967ED9" w:rsidP="00CA3CD5">
    <w:pPr>
      <w:pStyle w:val="Fuzeile"/>
      <w:tabs>
        <w:tab w:val="clear" w:pos="4536"/>
        <w:tab w:val="left" w:pos="1134"/>
      </w:tabs>
      <w:rPr>
        <w:lang w:val="en-US"/>
      </w:rPr>
    </w:pPr>
    <w:sdt>
      <w:sdtPr>
        <w:tag w:val="officeatworkDocumentPart:U2FsdGVkX18qylUksxGCnXY0mc38XEKnV82KJ2kbRWdkwdN9JBbHHMifAUY2g2AlE/n9I9pdAmcZXzfHIenW38D8UJ6EPfsbldgE2sQwzvTs8WsVK+ChYHpNlpHO8Rb6FvMCznHr81rlpW1Q74KHYI8EqgNt/MWj+SuU3ZvOerOT77tG83LQsBQ+1XRhVOVQAnth7hTvmhmD7Ux8oa4itmR6DMSGtgel1zYeOU1S0nMi78XpEHc4MBw0HeYuvxdpogoaFJdrfQ6jbXurxtWTgT5et7CucdJ56u3jaYUHYYbkEbHDc/bPMeuWca0ZL7Vp8YqeHW7nHubqoSkh8WCq9V0iBTOId70Mk/9RffOoj3OkJf4HDnUQ8ho5h5/ZzwFMXAcbnV3NxNAtWUF5ad00aqFP08Sy4kTkeHM9khI5zLKrWLZ/ZlFSVJsSUSEO5+br7y5ZEoZaJXTkxxM/LKGr6YJbdN5zH7tPlK7r9tUev6t/h6NptcfOWQxVby8gcC26"/>
        <w:id w:val="-1110113097"/>
        <w:placeholder>
          <w:docPart w:val="1B1D93C632004F6EBF9A56E23254BB65"/>
        </w:placeholder>
      </w:sdtPr>
      <w:sdtEndPr/>
      <w:sdtContent>
        <w:r w:rsidR="00414E62">
          <w:rPr>
            <w:rFonts w:eastAsia="Times New Roman"/>
          </w:rPr>
          <w:t xml:space="preserve">Seite </w:t>
        </w:r>
      </w:sdtContent>
    </w:sdt>
    <w:r w:rsidR="00CA3CD5">
      <w:fldChar w:fldCharType="begin"/>
    </w:r>
    <w:r w:rsidR="00CA3CD5" w:rsidRPr="00581BD4">
      <w:rPr>
        <w:lang w:val="en-US"/>
      </w:rPr>
      <w:instrText xml:space="preserve"> PAGE  \* Arabic  \* MERGEFORMAT </w:instrText>
    </w:r>
    <w:r w:rsidR="00CA3CD5">
      <w:fldChar w:fldCharType="separate"/>
    </w:r>
    <w:r w:rsidR="00CA3CD5" w:rsidRPr="00581BD4">
      <w:rPr>
        <w:lang w:val="en-US"/>
      </w:rPr>
      <w:t>2</w:t>
    </w:r>
    <w:r w:rsidR="00CA3CD5">
      <w:fldChar w:fldCharType="end"/>
    </w:r>
    <w:r w:rsidR="00CA3CD5" w:rsidRPr="00581BD4">
      <w:rPr>
        <w:lang w:val="en-US"/>
      </w:rPr>
      <w:t>/</w:t>
    </w:r>
    <w:r w:rsidR="000D0B0E">
      <w:fldChar w:fldCharType="begin"/>
    </w:r>
    <w:r w:rsidR="000D0B0E" w:rsidRPr="00581BD4">
      <w:rPr>
        <w:lang w:val="en-US"/>
      </w:rPr>
      <w:instrText xml:space="preserve"> NUMPAGES   \* MERGEFORMAT </w:instrText>
    </w:r>
    <w:r w:rsidR="000D0B0E">
      <w:fldChar w:fldCharType="separate"/>
    </w:r>
    <w:r w:rsidR="00CA3CD5" w:rsidRPr="00581BD4">
      <w:rPr>
        <w:lang w:val="en-US"/>
      </w:rPr>
      <w:t>2</w:t>
    </w:r>
    <w:r w:rsidR="000D0B0E">
      <w:fldChar w:fldCharType="end"/>
    </w:r>
    <w:r w:rsidR="00CA3CD5" w:rsidRPr="00581BD4">
      <w:rPr>
        <w:lang w:val="en-US"/>
      </w:rPr>
      <w:t xml:space="preserve"> </w:t>
    </w:r>
  </w:p>
  <w:p w14:paraId="44D98107" w14:textId="7A7DA2B3" w:rsidR="00236C64" w:rsidRPr="00581BD4" w:rsidRDefault="00236C64">
    <w:pPr>
      <w:pStyle w:val="Fuzeile"/>
      <w:rPr>
        <w:lang w:val="en-US"/>
      </w:rPr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color w:val="000000" w:themeColor="text1"/>
      </w:rPr>
      <w:alias w:val="Fusszeileblock"/>
      <w:tag w:val="officeatworkDocumentPart:U2FsdGVkX18ycEC4pZJKBpaX1lUWHZhJxN88NGkuDRWBrDWog056C2FZtTw7sgJlpeLMuOnM00oxsUTJ42ZvyfNRgQqTPAiX1x1dinSrwvqVHCGS8y0FyGZw+0i9qji6+ocuTMKFvK07MxcIyURUbiaoPcmmbTImhNRieGBJG6L81xDTrdhVjr8pD/deoTJs4bPsOSHB4h9TLToIybU34aasmfO1NDYjh+ZIR0q8qxcozT9pqpd1wzQUDeBcyQRsUD5rpGKxarcFovA7kNOOppnMAY4bUNZ/ba7xJO3sgBRPIZ76UlQjtbIKrk+JYvPukH92h+y7eEuseqSueDePx/2dMYZY35zMgxZudUcA07Dw/h8iki8Sl3MpIdONQQKvh9usLT2kaz9pBIXDpVmf/4KTjr/WXKslwtPVnjv8BdNE6Df1NHRQhcisS9eosnEa+BeygL1PxjO8ND8ysCdXepDB563Q1Jlc0eEAtU3JD73bP+0VOr7/hP0VXLYcyVw6H7VFqbSH0XT2QCGRKe8zhioCFWZAqFh43/KC2Q2D5eSSAP81ACz+ZwaYQliMIi6643rhwd3blPBiBBU5GvMA3LtYdDKc69J49WBuTe/RBWBBtNZxQL7weS5drzNpJPWQ7YDM+d0e3x/9DhLanZDm8+BtOAtZq+b8tJe3qvX5Hv5typSzxP6NBnTUfVz9s8viz0BF4YHP7rOCtME6qhpPGpuBToMby2XXB7xBLaB8JfLWNFHc/egtfOQ/YgV+CzHJgXGJUZHjLCzl+axIEQRnUkLG5bo2sKtdP/q4lzu+pJOerIvVApM/1icPXeALgZjhnjjAv71UfoZ9iPR5WWAfJcX6UytYPUvUM+k6yKfvu0N3yZTWds1ISDwQbAhA2eJDC146WJdaDSg5e3N+WJhAmYnRSOVSB1KbUTUT4IVvLmMDhlDw2beswRy1hncRel+Wkbk5Qm6JsmVJmzezt6f68MOOlQxeEljsKflNYcbu8jV1qQPHy5Qn+rxRT5CX8cbd9qm2f0dY8Y03gPjF7Vg/T480XkhjqbaXjdYPjd2/ifvcdsIA4aT3zq7+cEGYfp6KRy0FB5vazxVtoOY6koud0Ie4yRY61CUFktRdpQX/qYbtRvoko27pEnt3gNbhsR8GZWRCQlhHpUkpE5x4Qyn1VK0UI/ZrLF3UeoFm1eelzzAr8dZkZkjgCgy0ctEhuXDXuGJG6JlhdgCmY8wnXevapVBh865Z4u9Lga4DDUjSoJax02UbwAbxiNoc7DL0McouVIy2tE44cOphx97Vw8iYhUibCk7bPBu2egnihHIQzWXr/C35Rw2pXB9NlqLuVXM2rINhPNZ5/LAJc21o1fXAfb4Wi18UKWt2J/EpPjDuIOC5RxtkwkvA6JzUSkDdzs62ojZZlS4piPZ6t3G5WF3itDt7WYHiK38bM+5mOBetZXVPheaOA7zOqv82a/3xtFLv5FAS8QcZoyCsBvCHaTtSOOZlWRiQS3kocslsNnQvLiEATAQWnJQbDMpgK03VyDWBQnux314E1NdtcIz8eZLGcx6wwJqbUDXwTmeZmzr+NsfVMtGZ8uhJNQvqBeXM90lELLDOoxY5LsvuEpMeztbNX2LPmra0EtFfe1TwjeqRgMOXssYISdSA3zNilp6RjQbgmAf0LDWyB778tBKB4DDnZXfcXl7uLdDnlkOAl8pBicaS+QmHuz7dRvTS12LAcmQWJpegssLFEQ2mSqA64kfcLA4K+1aRirJtJjokl7au3lsbCjU+62OWkFBFuvm8ldSP6FTyBizC4la+IW7C7yk0KcJ29AAAtwbhR3hd5y17OFln7F97ax0TueaxTwMGzCAWDZJ7ZW5Oj/+DW90xP04H0HWuL96TewHqZJJX9dp+fOdVL08WE3qI9rbvGxmlCK7ytCLjtMayrA1Y+41oRyTqN5sANZHNK53+lk7H/D2o0b51j8T1qVW3QHgrHCxc9CYL1rLiWnDM7FxRnp7gPm3fXIGQK9wOGZC6wmsckX+qUpkR8fgbQL9NqXggVAtF85nb+5ZOD1xCnfbiZYA2HOB44dJGJP3q3C9MZYDnC93C4szyQBYcPmoMAkLcJEQhQrVflsx3p7lu8YoCVIWhYjzhZqHC6DE3bcUkpzp450EFGQsKcTb/T5umpVB7N5jZoZia0p6zZLrg/V4to3+ovg3Rjkmzqfnr1folnVtTYlrDOm9JTmR2scy+9d/i5oKYTaPZkDm5Ga/sxJWGaur+zJ84fLfa3H10AsqORlrGm0RCtsaBcLgp2QdhhjI9mLBTXcENkb0TAmh0N1QQDWLh4cp9NGqlKRKJWSkIK3Flk4WrFiAlU8DO9QoKXEtD7sDIke+kXV9eVRIOzoCjqRhNuVw0JYyOAi+U6+qx7a921rsaR6myl6UV3CiWf30BJya28s1gHdM3xX99Bc9rgf8EPlfYEcd4e3nzq8vQGIEZUfswmbRsrlNq46RoRz9VCm0Dw4d6HFYjKcY7IiYiJbwMY+7catBBJdfgd3whXHaazwmb4AW69wLd5FHj4Sxbvptc/UBxXdRiP6IWARzc96lUGCanm2JrDPSKDglEwy1D0+t03UaVSmaL/5qyeipF1ottWmj2loPfeH+7BrL6tEwnTQeirg4AJgwlwwcA/dO3geTLDMJ2YZ4NdQoVH3Pr7yUchqsWHFbXALMaAnVZYI/NxqrgzcfkovlEbAdXSfnKNFE0KyxgaQrF5O2JEaDbN5+n5V7H0CoxEqH92ILA0Y8zYw8VJeiu0GeZR/QD0QDtVkWmt9kThsLmUbCwEsIVF1GvkuMfx4+Q1Hcw6GmUfMEfaYI4NdgzukwgGtYDm4U9+jWt1ODL17Uk/oMfycw3ephRhCuEhGMJFZrwQEveHd1K4KPWxgPTFlgoK/12RxsptnTRTbu9fnvcctivX1jcCwX3hwqYFvQ0/t0Ukd5pdug+kDd3vnFMA/+SMxRo996I43h38uffzlF1q+MlRP0NP4qHVwtoTkPUe2iIwaQU/+IxUhhZgJJ09SNtzgncHMcRLvVVf0wc9l28VoUdj3ITsgbocaUPNiZ9WGRnUSIGn9rlJIIZiQ=="/>
      <w:id w:val="1943715413"/>
      <w:placeholder>
        <w:docPart w:val="64162013408F47999410F196C48895DD"/>
      </w:placeholder>
      <w15:color w:val="000000"/>
    </w:sdtPr>
    <w:sdtEndPr/>
    <w:sdtContent>
      <w:p w14:paraId="215E68BD" w14:textId="77777777" w:rsidR="00A80E25" w:rsidRPr="00E344FC" w:rsidRDefault="00A80E25" w:rsidP="00A80E25">
        <w:pPr>
          <w:pStyle w:val="footerdetails"/>
          <w:rPr>
            <w:color w:val="000000" w:themeColor="text1"/>
          </w:rPr>
        </w:pPr>
      </w:p>
      <w:tbl>
        <w:tblPr>
          <w:tblW w:w="0" w:type="auto"/>
          <w:tblCellMar>
            <w:top w:w="15" w:type="dxa"/>
            <w:left w:w="15" w:type="dxa"/>
            <w:bottom w:w="15" w:type="dxa"/>
            <w:right w:w="15" w:type="dxa"/>
          </w:tblCellMar>
          <w:tblLook w:val="04A0" w:firstRow="1" w:lastRow="0" w:firstColumn="1" w:lastColumn="0" w:noHBand="0" w:noVBand="1"/>
        </w:tblPr>
        <w:tblGrid>
          <w:gridCol w:w="2416"/>
          <w:gridCol w:w="2346"/>
          <w:gridCol w:w="2410"/>
          <w:gridCol w:w="2806"/>
        </w:tblGrid>
        <w:tr w:rsidR="00A80E25" w:rsidRPr="00E344FC" w14:paraId="122EC626" w14:textId="77777777" w:rsidTr="00E72469">
          <w:tc>
            <w:tcPr>
              <w:tcW w:w="2550" w:type="dxa"/>
              <w:hideMark/>
            </w:tcPr>
            <w:p w14:paraId="3DE4E3B7" w14:textId="77777777" w:rsidR="00A80E25" w:rsidRPr="00E344FC" w:rsidRDefault="00A80E25" w:rsidP="00A80E25">
              <w:pPr>
                <w:pStyle w:val="footerdetails"/>
                <w:rPr>
                  <w:color w:val="000000" w:themeColor="text1"/>
                </w:rPr>
              </w:pPr>
              <w:r w:rsidRPr="00E344FC">
                <w:rPr>
                  <w:color w:val="000000" w:themeColor="text1"/>
                </w:rPr>
                <w:t>FHNW Soziale Arbeit</w:t>
              </w:r>
            </w:p>
            <w:p w14:paraId="1100C125" w14:textId="77777777" w:rsidR="00A80E25" w:rsidRPr="00E344FC" w:rsidRDefault="00A80E25" w:rsidP="00A80E25">
              <w:pPr>
                <w:pStyle w:val="footerdetails"/>
                <w:rPr>
                  <w:color w:val="000000" w:themeColor="text1"/>
                  <w:sz w:val="24"/>
                  <w:szCs w:val="24"/>
                </w:rPr>
              </w:pPr>
              <w:r w:rsidRPr="00E344FC">
                <w:rPr>
                  <w:color w:val="000000" w:themeColor="text1"/>
                </w:rPr>
                <w:t>Bereich Praxisausbildung</w:t>
              </w:r>
            </w:p>
          </w:tc>
          <w:tc>
            <w:tcPr>
              <w:tcW w:w="2550" w:type="dxa"/>
              <w:hideMark/>
            </w:tcPr>
            <w:p w14:paraId="64FE5DDD" w14:textId="77777777" w:rsidR="00A80E25" w:rsidRPr="00E344FC" w:rsidRDefault="00A80E25" w:rsidP="00A80E25">
              <w:pPr>
                <w:pStyle w:val="footerdetails"/>
                <w:rPr>
                  <w:color w:val="000000" w:themeColor="text1"/>
                </w:rPr>
              </w:pPr>
              <w:r w:rsidRPr="00E344FC">
                <w:rPr>
                  <w:color w:val="000000" w:themeColor="text1"/>
                </w:rPr>
                <w:t>Von Roll-Strasse 10</w:t>
              </w:r>
              <w:r w:rsidRPr="00E344FC">
                <w:rPr>
                  <w:color w:val="000000" w:themeColor="text1"/>
                </w:rPr>
                <w:br/>
                <w:t>4600 Olten</w:t>
              </w:r>
            </w:p>
          </w:tc>
          <w:tc>
            <w:tcPr>
              <w:tcW w:w="2550" w:type="dxa"/>
              <w:hideMark/>
            </w:tcPr>
            <w:p w14:paraId="0D63D4AF" w14:textId="77777777" w:rsidR="00A80E25" w:rsidRPr="00E344FC" w:rsidRDefault="00A80E25" w:rsidP="00A80E25">
              <w:pPr>
                <w:pStyle w:val="footerdetails"/>
                <w:rPr>
                  <w:color w:val="000000" w:themeColor="text1"/>
                </w:rPr>
              </w:pPr>
              <w:r w:rsidRPr="00E344FC">
                <w:rPr>
                  <w:color w:val="000000" w:themeColor="text1"/>
                </w:rPr>
                <w:t>Hofackerstrasse 30</w:t>
              </w:r>
            </w:p>
            <w:p w14:paraId="49E2F88B" w14:textId="77777777" w:rsidR="00A80E25" w:rsidRPr="00E344FC" w:rsidRDefault="00A80E25" w:rsidP="00A80E25">
              <w:pPr>
                <w:pStyle w:val="footerdetails"/>
                <w:rPr>
                  <w:color w:val="000000" w:themeColor="text1"/>
                </w:rPr>
              </w:pPr>
              <w:r w:rsidRPr="00E344FC">
                <w:rPr>
                  <w:color w:val="000000" w:themeColor="text1"/>
                </w:rPr>
                <w:t>4132 Muttenz</w:t>
              </w:r>
            </w:p>
          </w:tc>
          <w:tc>
            <w:tcPr>
              <w:tcW w:w="2550" w:type="dxa"/>
              <w:hideMark/>
            </w:tcPr>
            <w:tbl>
              <w:tblPr>
                <w:tblW w:w="0" w:type="auto"/>
                <w:tblCellMar>
                  <w:top w:w="15" w:type="dxa"/>
                  <w:left w:w="15" w:type="dxa"/>
                  <w:bottom w:w="15" w:type="dxa"/>
                  <w:right w:w="15" w:type="dxa"/>
                </w:tblCellMar>
                <w:tblLook w:val="04A0" w:firstRow="1" w:lastRow="0" w:firstColumn="1" w:lastColumn="0" w:noHBand="0" w:noVBand="1"/>
              </w:tblPr>
              <w:tblGrid>
                <w:gridCol w:w="2776"/>
              </w:tblGrid>
              <w:tr w:rsidR="007920D8" w:rsidRPr="00E344FC" w14:paraId="4ABC7915" w14:textId="77777777" w:rsidTr="009232C5">
                <w:tc>
                  <w:tcPr>
                    <w:tcW w:w="2550" w:type="dxa"/>
                    <w:hideMark/>
                  </w:tcPr>
                  <w:p w14:paraId="1AC9CCA4" w14:textId="1013E74E" w:rsidR="007920D8" w:rsidRPr="00E344FC" w:rsidRDefault="007920D8" w:rsidP="00E344FC">
                    <w:pPr>
                      <w:pStyle w:val="Fuzeile"/>
                      <w:ind w:left="255"/>
                      <w:rPr>
                        <w:color w:val="000000" w:themeColor="text1"/>
                      </w:rPr>
                    </w:pPr>
                    <w:proofErr w:type="spellStart"/>
                    <w:r w:rsidRPr="00E344FC">
                      <w:rPr>
                        <w:color w:val="000000" w:themeColor="text1"/>
                      </w:rPr>
                      <w:t>www.praxisausbildung.hsa.fhnw.ch</w:t>
                    </w:r>
                    <w:proofErr w:type="spellEnd"/>
                    <w:r w:rsidRPr="00E344FC">
                      <w:rPr>
                        <w:color w:val="000000" w:themeColor="text1"/>
                      </w:rPr>
                      <w:br/>
                    </w:r>
                    <w:hyperlink r:id="rId1" w:history="1">
                      <w:proofErr w:type="spellStart"/>
                      <w:r w:rsidR="00E344FC" w:rsidRPr="00E344FC">
                        <w:rPr>
                          <w:rStyle w:val="Hyperlink"/>
                          <w:color w:val="000000" w:themeColor="text1"/>
                          <w:u w:val="none"/>
                        </w:rPr>
                        <w:t>praxisplattform.hsa@fhnw.ch</w:t>
                      </w:r>
                      <w:proofErr w:type="spellEnd"/>
                    </w:hyperlink>
                  </w:p>
                </w:tc>
              </w:tr>
            </w:tbl>
            <w:p w14:paraId="2365C477" w14:textId="41C0C170" w:rsidR="00A80E25" w:rsidRPr="00E344FC" w:rsidRDefault="00A80E25" w:rsidP="00A80E25">
              <w:pPr>
                <w:pStyle w:val="footerdetails"/>
                <w:rPr>
                  <w:color w:val="000000" w:themeColor="text1"/>
                </w:rPr>
              </w:pPr>
            </w:p>
          </w:tc>
        </w:tr>
      </w:tbl>
      <w:p w14:paraId="27746D22" w14:textId="77777777" w:rsidR="00A80E25" w:rsidRPr="00E344FC" w:rsidRDefault="00967ED9" w:rsidP="00A80E25">
        <w:pPr>
          <w:pStyle w:val="Fuzeile"/>
          <w:rPr>
            <w:color w:val="000000" w:themeColor="text1"/>
            <w:lang w:val="en-GB"/>
          </w:rPr>
        </w:pPr>
      </w:p>
    </w:sdtContent>
  </w:sdt>
  <w:p w14:paraId="4C8B6B59" w14:textId="52B914C3" w:rsidR="00236C64" w:rsidRPr="00E344FC" w:rsidRDefault="00236C64" w:rsidP="00A80E25">
    <w:pPr>
      <w:pStyle w:val="Fuzeile"/>
      <w:rPr>
        <w:color w:val="000000" w:themeColor="text1"/>
      </w:rPr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544FD4C" w14:textId="77777777" w:rsidR="00967ED9" w:rsidRPr="00ED0D02" w:rsidRDefault="00967ED9" w:rsidP="00ED0D02">
      <w:pPr>
        <w:pStyle w:val="Fuzeile"/>
      </w:pPr>
    </w:p>
  </w:footnote>
  <w:footnote w:type="continuationSeparator" w:id="0">
    <w:p w14:paraId="7C591036" w14:textId="77777777" w:rsidR="00967ED9" w:rsidRDefault="00967ED9" w:rsidP="00A76598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EB8D650" w14:textId="77777777" w:rsidR="00BD7C4F" w:rsidRDefault="00BD7C4F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E655CB" w14:textId="77777777" w:rsidR="00BD7C4F" w:rsidRDefault="00BD7C4F">
    <w:pPr>
      <w:pStyle w:val="Kopfzeile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4661A4" w14:textId="3A58820C" w:rsidR="00AB20F9" w:rsidRPr="00740737" w:rsidRDefault="00967ED9" w:rsidP="00F86BA7">
    <w:pPr>
      <w:pStyle w:val="Kopfzeile"/>
      <w:tabs>
        <w:tab w:val="clear" w:pos="4536"/>
        <w:tab w:val="clear" w:pos="9072"/>
        <w:tab w:val="right" w:pos="9923"/>
      </w:tabs>
      <w:rPr>
        <w:lang w:val="en-GB"/>
      </w:rPr>
    </w:pPr>
    <w:sdt>
      <w:sdtPr>
        <w:alias w:val="Logo (Gesperrt)"/>
        <w:tag w:val="officeatworkDocumentPart:U2FsdGVkX19iNwMwDDDAeMTiX0ZS3jrOLfbhfaaRTfb0cT+n50qoA2uotHYyN+qK2AVzXL8jLjpec/qIgrENE8ZjLcNOLg2OksD9c6GusvGRWtXBUNzdjHV/ue+tVuenNbsl1zx46q5jCslP+nY+kINzcl0nf1QyHnfk/qPhw3u9IVRowYM1wCFnxC4J/t6jhDxEQa+Vdo0kgHguGh+1JBeccRbpHeT5Q18ztkKXkV113wliNlZL50EqA2X3HK588lRIODj2xgEDaClMiscdV6voqoml+tg+TEgO+ouoMkiaYz7kx7ZNuhQcCnKFkjkLNTubQIXyXp7UFsGPAoYP27bfZggBPlvzzqovjeJCQzh2TwhR3QIkxVMcmYgLW+Xc4ydATki2S8I/lezVh5gM5shL+DAvnxkX9vJlKq38Z8Vs7VZrULqM49wf55fU67wEi0Gcg4JqGN52wHouc3Uro5XjUvx7E9YvuAMOhNlIDnMpLdaTZmeBCpHiyWLO1g7N6xc+7MSu7uHFtdUmlJkdffpw9BBdL8qMwGzYYhufm7YTNfDuiFAaXNlF7C9lOrTd9pB/KTKXT/77X1KMOTlVfPa6yav74sAOJMW3R4xufaBh059w3uo+vEMensOgX1aFbRY1dXMcWpB3+gVLEMvFcjdeVZ4OLRWuH1er4vwJHSGlOT9Jc66lzmHoFUUDQC7P+l3eIZm8PzaB5jesDcEE8gOA6+EV9xwsYQJWZV3/KJjv75GLJ2RgG4bLGdh8R+HQrYzXCCjTBG7f/N4qiWfHtTVAs5csN87l+rRhh2iZ1Bu6mdwaDRbDGp1ZujC8/BOPEJOlAbP+k139yryvELSuvSUeGIB6es4lxaRNRdhNjwZV9kiYORDRBbovuvXr0/FJAwRz10uFHDH9PAKS0pZXSBOp8VpogIP9vjtuSI8UOe/CKTyOtwfq6HuzAcrvnYgHHRThddOT1BfheFvjPoTPrl2oQaAV51Jr4QpVlkHx5pnjEL++43+lFu9ri4yHPGjvcG1BWuXcL3+74kV2/drLvwvrRyACfuXVjePwfYtXEA6tDGnrqMslwXCUq9yjQ7gW1iv9A3vk293cyhUJl8t+1xZ3UslByk+23ndEWdWnIREWz1mau2u3zO019BfOm52aiQt06kfHGU7hXjr8COGh6KZAm0m6FMnqtXBqNRY0/rJpr4VVTEdFjaRRfUzeU3B0jqjFjK7vHI6kK6gurdkt3i05nW1+jW1lKl9+i5AyBWXlull3OsFFz4a1aeIZp21ukFH1mG7/P0pym5Ekwr6T5qgI34D9G1v3HwzJZ/GyP/73+Ql3oP+IQeiJdVhAkn7YMvIViGEZjE9dCY9NywNHakA4a89bIb5//qw8aFlOASp/TB3KV0iW1piZPFYKWu+0/bby+RmgHynLiQV0U1PNbFc7+ABNsJfyDjDAanrluBsEo2QzkFPjziZcFmgChh5IOT9+yps82401vCDOeLF5iTCdzZp8g7cKD1sh/MmnIuyEDsrv3xvUhVqzj0SUU3YiWyRw8cLDP5y49yc6FZcxD3ajYgbuAj3FZ4iNwY7yDPDeuqJ358Hq4uZzGc0r7o23HQ/cps1Zv5MESCI/mM5gMPRxTzE2Ism6ViGxtyTH8WwMYolEbz3iwGVeVItoRpZmTGsvXd6M3Q7TKDctiVBhyx7go1cLxlYvHsmPg4N6YaS8AfUhWSPzxP42nd5fSYThmdhD/I3JKhHShK2gWgeMHw=="/>
        <w:id w:val="664133293"/>
        <w:lock w:val="sdtContentLocked"/>
        <w:placeholder>
          <w:docPart w:val="9CEF4F45435C4BBA99F3F873F86C86ED"/>
        </w:placeholder>
        <w15:color w:val="000000"/>
      </w:sdtPr>
      <w:sdtEndPr/>
      <w:sdtContent>
        <w:r w:rsidR="00414E62">
          <w:rPr>
            <w:noProof/>
          </w:rPr>
          <w:drawing>
            <wp:inline distT="0" distB="0" distL="0" distR="0" wp14:anchorId="1158DF9F" wp14:editId="711F760E">
              <wp:extent cx="2328677" cy="362713"/>
              <wp:effectExtent l="0" t="0" r="0" b="0"/>
              <wp:docPr id="232287144" name="Grafik 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232287144" name="Grafik 1"/>
                      <pic:cNvPicPr/>
                    </pic:nvPicPr>
                    <pic:blipFill>
                      <a:blip r:embed="rId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ic:blipFill>
                    <pic:spPr>
                      <a:xfrm>
                        <a:off x="0" y="0"/>
                        <a:ext cx="2328677" cy="362713"/>
                      </a:xfrm>
                      <a:prstGeom prst="rect">
                        <a:avLst/>
                      </a:prstGeom>
                    </pic:spPr>
                  </pic:pic>
                </a:graphicData>
              </a:graphic>
            </wp:inline>
          </w:drawing>
        </w:r>
      </w:sdtContent>
    </w:sdt>
    <w:sdt>
      <w:sdtPr>
        <w:alias w:val="Zusatz-Logo (Gesperrt)"/>
        <w:tag w:val="officeatworkDocumentPart:U2FsdGVkX196sLvnxm6Ob5TR2KX5CEqxnlCTmhkgEOm0Elb0hbirAQE+UgqD4OKXfMkywPx3oQMCxv/E7bDr1NVd9P+ZPDNdXwjPg/VnhBFHowoCi1sNhLaKff+Pxqjbgt5PBR4lBIo5WKHp/e5IXJyuAVp0LbbyyesdkXjWBlMs3hJONfxtiC3FwHclq6LPmt/RkezMNlw3QHS7UgkzhZYgEVZJoutqbypa17i39P6NVndu4AEKub5Ly1B7SWB3i8/Kux+cCUlAzYFq2h3v6zdxGfi1B8wIWQrkgG2dUDPgDF5Q/ffuDwPdyhl77eE0B5KLSgAVNkhu8QYd3QNd0PBsXR982elYuItKPZphAHc0OtrLx3fRtJEk0cPbE8zj1egoVtoGNGsmZGlvLj/uOFCQ6cGnwhJsHC5XWYBerc7xStS2dNAxQjFlJ8zoK659RKu61o8dgsLIi+AkvsZKuifbY4QzLLUepiMj216adi4NdJvkkfFAwCojBr9hd8bORn/uMsT0T2SzWwzr9HVnlwjmDncNBrJIrJlRB1bNqbwrUc6pm7d198asMQ8hKE4SGSvnzguZ3vwdhEdV/rSZbkCGroUZwlhDh3zbq7hgjs/c518Wrmt/ZEKvP+cAOGya7mwMrg6sTmVDu5qHfbkPFXICZOMZfd9cd1YUBe/vzJwpYpzclBbxy6B+vZ1kDflfIjChLZCvSEylTOGNF3pa/hzcEXxXvVf5M4zysh58fW/GSwgfHLk4Ys+HiAaR/x9S6gnzaFXtPPLMjHIVr0a1qqyx9hN79KMPhQNrgyH7PNlREgXD1wDO2jiEZ4WW9/6vPQpt6NvqeZB0o92EqblM3tguAT8iFLC8HN4eNs+6+m02McVXGEtLBynt0icYB/I1akbEO+VuRc4BVSdPUhUZ6p/fN8+ke+H4O+/6iVgorLcd35FLvBj6OkHM+o17p1C3qP31h2Zlkzf9ouhSmry6brTOxBS/GTQy8mR3ptzHOFQv/1m4hoAfynqCpIipFOxwaX0//CLbJO75LdLc05MlvGnBK7IhWc0iV9a31+O/7zmOykHnHAWdZDme06J2TwuD9kDI9IgMXpAMdt6Wn1wvg3x7vI0+FPcyIgI7+jW/92nOphmOnLDDcSZPYp7bcQ+bjOAWNKSY5WlegbBOEwHICX/aK+n2Zub3zeRTF82Kj6ZwjZgyL404GrhPPuEgVRKIkv/aA4wbHD58vLq1fg/+vMwIGl9J9guDts3H+Ws3+aYaVCFbbykfXnycbveAKhydAvwOOKylzJANIFm98x+b59Jc2fCD44BHCzTXphaQO9Ssn8kNb1y4XMaXgmnMaSbRJ3qDqfxYML09p89Kml64nseS/mqkoSiaTTE+bTwGfvA="/>
        <w:id w:val="1975319663"/>
        <w:lock w:val="sdtContentLocked"/>
        <w:placeholder>
          <w:docPart w:val="1C3F7AFA03054E1C86384F1275C9E71A"/>
        </w:placeholder>
        <w:showingPlcHdr/>
      </w:sdtPr>
      <w:sdtEndPr/>
      <w:sdtContent>
        <w:r w:rsidR="00414E62" w:rsidRPr="0017214E">
          <w:rPr>
            <w:rStyle w:val="Platzhaltertext"/>
          </w:rPr>
          <w:t>​</w:t>
        </w:r>
      </w:sdtContent>
    </w:sdt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5E66E50"/>
    <w:multiLevelType w:val="hybridMultilevel"/>
    <w:tmpl w:val="987AF8BE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" w15:restartNumberingAfterBreak="0">
    <w:nsid w:val="11650152"/>
    <w:multiLevelType w:val="multilevel"/>
    <w:tmpl w:val="A2C862C8"/>
    <w:lvl w:ilvl="0">
      <w:start w:val="1"/>
      <w:numFmt w:val="decimal"/>
      <w:pStyle w:val="berschrift1"/>
      <w:lvlText w:val="%1"/>
      <w:lvlJc w:val="left"/>
      <w:pPr>
        <w:ind w:left="432" w:hanging="432"/>
      </w:pPr>
    </w:lvl>
    <w:lvl w:ilvl="1">
      <w:start w:val="1"/>
      <w:numFmt w:val="decimal"/>
      <w:pStyle w:val="berschrift2"/>
      <w:lvlText w:val="%1.%2"/>
      <w:lvlJc w:val="left"/>
      <w:pPr>
        <w:ind w:left="576" w:hanging="576"/>
      </w:pPr>
    </w:lvl>
    <w:lvl w:ilvl="2">
      <w:start w:val="1"/>
      <w:numFmt w:val="decimal"/>
      <w:pStyle w:val="berschrift3"/>
      <w:lvlText w:val="%1.%2.%3"/>
      <w:lvlJc w:val="left"/>
      <w:pPr>
        <w:ind w:left="720" w:hanging="720"/>
      </w:pPr>
    </w:lvl>
    <w:lvl w:ilvl="3">
      <w:start w:val="1"/>
      <w:numFmt w:val="decimal"/>
      <w:pStyle w:val="berschrift4"/>
      <w:lvlText w:val="%1.%2.%3.%4"/>
      <w:lvlJc w:val="left"/>
      <w:pPr>
        <w:ind w:left="864" w:hanging="864"/>
      </w:pPr>
    </w:lvl>
    <w:lvl w:ilvl="4">
      <w:start w:val="1"/>
      <w:numFmt w:val="decimal"/>
      <w:pStyle w:val="berschrift5"/>
      <w:lvlText w:val="%1.%2.%3.%4.%5"/>
      <w:lvlJc w:val="left"/>
      <w:pPr>
        <w:ind w:left="1008" w:hanging="1008"/>
      </w:pPr>
    </w:lvl>
    <w:lvl w:ilvl="5">
      <w:start w:val="1"/>
      <w:numFmt w:val="decimal"/>
      <w:pStyle w:val="berschrift6"/>
      <w:lvlText w:val="%1.%2.%3.%4.%5.%6"/>
      <w:lvlJc w:val="left"/>
      <w:pPr>
        <w:ind w:left="1152" w:hanging="1152"/>
      </w:pPr>
    </w:lvl>
    <w:lvl w:ilvl="6">
      <w:start w:val="1"/>
      <w:numFmt w:val="decimal"/>
      <w:pStyle w:val="berschrift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berschrift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berschrift9"/>
      <w:lvlText w:val="%1.%2.%3.%4.%5.%6.%7.%8.%9"/>
      <w:lvlJc w:val="left"/>
      <w:pPr>
        <w:ind w:left="1584" w:hanging="1584"/>
      </w:pPr>
    </w:lvl>
  </w:abstractNum>
  <w:abstractNum w:abstractNumId="2" w15:restartNumberingAfterBreak="0">
    <w:nsid w:val="16A72BCF"/>
    <w:multiLevelType w:val="hybridMultilevel"/>
    <w:tmpl w:val="227A2368"/>
    <w:lvl w:ilvl="0" w:tplc="FFFFFFFF">
      <w:start w:val="1"/>
      <w:numFmt w:val="decimal"/>
      <w:lvlText w:val="%1."/>
      <w:lvlJc w:val="left"/>
      <w:pPr>
        <w:ind w:left="720" w:hanging="360"/>
      </w:pPr>
    </w:lvl>
    <w:lvl w:ilvl="1" w:tplc="FFFFFFFF" w:tentative="1">
      <w:start w:val="1"/>
      <w:numFmt w:val="lowerLetter"/>
      <w:lvlText w:val="%2."/>
      <w:lvlJc w:val="left"/>
      <w:pPr>
        <w:ind w:left="1440" w:hanging="360"/>
      </w:pPr>
    </w:lvl>
    <w:lvl w:ilvl="2" w:tplc="FFFFFFFF" w:tentative="1">
      <w:start w:val="1"/>
      <w:numFmt w:val="lowerRoman"/>
      <w:lvlText w:val="%3."/>
      <w:lvlJc w:val="right"/>
      <w:pPr>
        <w:ind w:left="2160" w:hanging="180"/>
      </w:pPr>
    </w:lvl>
    <w:lvl w:ilvl="3" w:tplc="FFFFFFFF" w:tentative="1">
      <w:start w:val="1"/>
      <w:numFmt w:val="decimal"/>
      <w:lvlText w:val="%4."/>
      <w:lvlJc w:val="left"/>
      <w:pPr>
        <w:ind w:left="2880" w:hanging="360"/>
      </w:pPr>
    </w:lvl>
    <w:lvl w:ilvl="4" w:tplc="FFFFFFFF" w:tentative="1">
      <w:start w:val="1"/>
      <w:numFmt w:val="lowerLetter"/>
      <w:lvlText w:val="%5."/>
      <w:lvlJc w:val="left"/>
      <w:pPr>
        <w:ind w:left="3600" w:hanging="360"/>
      </w:pPr>
    </w:lvl>
    <w:lvl w:ilvl="5" w:tplc="FFFFFFFF" w:tentative="1">
      <w:start w:val="1"/>
      <w:numFmt w:val="lowerRoman"/>
      <w:lvlText w:val="%6."/>
      <w:lvlJc w:val="right"/>
      <w:pPr>
        <w:ind w:left="4320" w:hanging="180"/>
      </w:pPr>
    </w:lvl>
    <w:lvl w:ilvl="6" w:tplc="FFFFFFFF" w:tentative="1">
      <w:start w:val="1"/>
      <w:numFmt w:val="decimal"/>
      <w:lvlText w:val="%7."/>
      <w:lvlJc w:val="left"/>
      <w:pPr>
        <w:ind w:left="5040" w:hanging="360"/>
      </w:pPr>
    </w:lvl>
    <w:lvl w:ilvl="7" w:tplc="FFFFFFFF" w:tentative="1">
      <w:start w:val="1"/>
      <w:numFmt w:val="lowerLetter"/>
      <w:lvlText w:val="%8."/>
      <w:lvlJc w:val="left"/>
      <w:pPr>
        <w:ind w:left="5760" w:hanging="360"/>
      </w:pPr>
    </w:lvl>
    <w:lvl w:ilvl="8" w:tplc="FFFFFFFF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1B247C09"/>
    <w:multiLevelType w:val="multilevel"/>
    <w:tmpl w:val="644AD130"/>
    <w:styleLink w:val="FormatvorlageNummerierteListeLinks063cmHngend063cm"/>
    <w:lvl w:ilvl="0">
      <w:start w:val="1"/>
      <w:numFmt w:val="lowerLetter"/>
      <w:lvlText w:val="%1)"/>
      <w:lvlJc w:val="left"/>
      <w:pPr>
        <w:ind w:left="227" w:hanging="227"/>
      </w:pPr>
      <w:rPr>
        <w:rFonts w:ascii="Arial" w:hAnsi="Arial" w:hint="default"/>
      </w:rPr>
    </w:lvl>
    <w:lvl w:ilvl="1">
      <w:start w:val="1"/>
      <w:numFmt w:val="lowerLetter"/>
      <w:lvlText w:val="%2)"/>
      <w:lvlJc w:val="left"/>
      <w:pPr>
        <w:ind w:left="1077" w:hanging="226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928" w:hanging="22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2778" w:hanging="226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3629" w:hanging="227"/>
      </w:pPr>
      <w:rPr>
        <w:rFonts w:hint="default"/>
      </w:rPr>
    </w:lvl>
    <w:lvl w:ilvl="5">
      <w:start w:val="1"/>
      <w:numFmt w:val="lowerLetter"/>
      <w:lvlText w:val="%6)"/>
      <w:lvlJc w:val="right"/>
      <w:pPr>
        <w:ind w:left="4479" w:hanging="226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5330" w:hanging="227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6180" w:hanging="226"/>
      </w:pPr>
      <w:rPr>
        <w:rFonts w:hint="default"/>
      </w:rPr>
    </w:lvl>
    <w:lvl w:ilvl="8">
      <w:start w:val="1"/>
      <w:numFmt w:val="lowerLetter"/>
      <w:lvlText w:val="%9)"/>
      <w:lvlJc w:val="right"/>
      <w:pPr>
        <w:ind w:left="7031" w:hanging="227"/>
      </w:pPr>
      <w:rPr>
        <w:rFonts w:hint="default"/>
      </w:rPr>
    </w:lvl>
  </w:abstractNum>
  <w:abstractNum w:abstractNumId="4" w15:restartNumberingAfterBreak="0">
    <w:nsid w:val="243F2E1A"/>
    <w:multiLevelType w:val="multilevel"/>
    <w:tmpl w:val="D174DF22"/>
    <w:styleLink w:val="FHNWAufzhlung"/>
    <w:lvl w:ilvl="0">
      <w:start w:val="1"/>
      <w:numFmt w:val="bullet"/>
      <w:pStyle w:val="Aufzhlungszeichen"/>
      <w:lvlText w:val=""/>
      <w:lvlJc w:val="left"/>
      <w:pPr>
        <w:ind w:left="227" w:hanging="227"/>
      </w:pPr>
      <w:rPr>
        <w:rFonts w:ascii="Symbol" w:hAnsi="Symbol" w:hint="default"/>
      </w:rPr>
    </w:lvl>
    <w:lvl w:ilvl="1">
      <w:start w:val="1"/>
      <w:numFmt w:val="bullet"/>
      <w:pStyle w:val="Aufzhlungszeichen2"/>
      <w:lvlText w:val=""/>
      <w:lvlJc w:val="left"/>
      <w:pPr>
        <w:tabs>
          <w:tab w:val="num" w:pos="851"/>
        </w:tabs>
        <w:ind w:left="1077" w:hanging="226"/>
      </w:pPr>
      <w:rPr>
        <w:rFonts w:ascii="Symbol" w:hAnsi="Symbol" w:hint="default"/>
      </w:rPr>
    </w:lvl>
    <w:lvl w:ilvl="2">
      <w:start w:val="1"/>
      <w:numFmt w:val="bullet"/>
      <w:pStyle w:val="Aufzhlungszeichen3"/>
      <w:lvlText w:val=""/>
      <w:lvlJc w:val="left"/>
      <w:pPr>
        <w:tabs>
          <w:tab w:val="num" w:pos="1701"/>
        </w:tabs>
        <w:ind w:left="1928" w:hanging="227"/>
      </w:pPr>
      <w:rPr>
        <w:rFonts w:ascii="Symbol" w:hAnsi="Symbol" w:hint="default"/>
      </w:rPr>
    </w:lvl>
    <w:lvl w:ilvl="3">
      <w:start w:val="1"/>
      <w:numFmt w:val="bullet"/>
      <w:pStyle w:val="Aufzhlungszeichen4"/>
      <w:lvlText w:val=""/>
      <w:lvlJc w:val="left"/>
      <w:pPr>
        <w:tabs>
          <w:tab w:val="num" w:pos="2552"/>
        </w:tabs>
        <w:ind w:left="2778" w:hanging="226"/>
      </w:pPr>
      <w:rPr>
        <w:rFonts w:ascii="Symbol" w:hAnsi="Symbol" w:hint="default"/>
      </w:rPr>
    </w:lvl>
    <w:lvl w:ilvl="4">
      <w:start w:val="1"/>
      <w:numFmt w:val="bullet"/>
      <w:pStyle w:val="Aufzhlungszeichen5"/>
      <w:lvlText w:val=""/>
      <w:lvlJc w:val="left"/>
      <w:pPr>
        <w:tabs>
          <w:tab w:val="num" w:pos="3402"/>
        </w:tabs>
        <w:ind w:left="3629" w:hanging="227"/>
      </w:pPr>
      <w:rPr>
        <w:rFonts w:ascii="Symbol" w:hAnsi="Symbol" w:hint="default"/>
      </w:rPr>
    </w:lvl>
    <w:lvl w:ilvl="5">
      <w:start w:val="1"/>
      <w:numFmt w:val="bullet"/>
      <w:lvlText w:val=""/>
      <w:lvlJc w:val="left"/>
      <w:pPr>
        <w:tabs>
          <w:tab w:val="num" w:pos="4253"/>
        </w:tabs>
        <w:ind w:left="2160" w:firstLine="2093"/>
      </w:pPr>
      <w:rPr>
        <w:rFonts w:ascii="Symbol" w:hAnsi="Symbol" w:hint="default"/>
      </w:rPr>
    </w:lvl>
    <w:lvl w:ilvl="6">
      <w:start w:val="1"/>
      <w:numFmt w:val="bullet"/>
      <w:lvlText w:val=""/>
      <w:lvlJc w:val="left"/>
      <w:pPr>
        <w:tabs>
          <w:tab w:val="num" w:pos="5103"/>
        </w:tabs>
        <w:ind w:left="5330" w:hanging="227"/>
      </w:pPr>
      <w:rPr>
        <w:rFonts w:ascii="Symbol" w:hAnsi="Symbol" w:hint="default"/>
      </w:rPr>
    </w:lvl>
    <w:lvl w:ilvl="7">
      <w:start w:val="1"/>
      <w:numFmt w:val="bullet"/>
      <w:lvlText w:val=""/>
      <w:lvlJc w:val="left"/>
      <w:pPr>
        <w:tabs>
          <w:tab w:val="num" w:pos="5954"/>
        </w:tabs>
        <w:ind w:left="6180" w:hanging="226"/>
      </w:pPr>
      <w:rPr>
        <w:rFonts w:ascii="Symbol" w:hAnsi="Symbol" w:hint="default"/>
      </w:rPr>
    </w:lvl>
    <w:lvl w:ilvl="8">
      <w:start w:val="1"/>
      <w:numFmt w:val="bullet"/>
      <w:lvlText w:val=""/>
      <w:lvlJc w:val="left"/>
      <w:pPr>
        <w:tabs>
          <w:tab w:val="num" w:pos="6804"/>
        </w:tabs>
        <w:ind w:left="7031" w:hanging="227"/>
      </w:pPr>
      <w:rPr>
        <w:rFonts w:ascii="Symbol" w:hAnsi="Symbol" w:hint="default"/>
      </w:rPr>
    </w:lvl>
  </w:abstractNum>
  <w:abstractNum w:abstractNumId="5" w15:restartNumberingAfterBreak="0">
    <w:nsid w:val="262A5876"/>
    <w:multiLevelType w:val="hybridMultilevel"/>
    <w:tmpl w:val="C3C602E6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337377E4"/>
    <w:multiLevelType w:val="multilevel"/>
    <w:tmpl w:val="235A7B96"/>
    <w:lvl w:ilvl="0">
      <w:start w:val="1"/>
      <w:numFmt w:val="decimal"/>
      <w:pStyle w:val="traktandenliste"/>
      <w:lvlText w:val="%1."/>
      <w:lvlJc w:val="left"/>
      <w:pPr>
        <w:ind w:left="397" w:hanging="397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397" w:hanging="397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567" w:hanging="567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7" w15:restartNumberingAfterBreak="0">
    <w:nsid w:val="34D6349D"/>
    <w:multiLevelType w:val="hybridMultilevel"/>
    <w:tmpl w:val="72FCA0DC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36034B26"/>
    <w:multiLevelType w:val="hybridMultilevel"/>
    <w:tmpl w:val="963AB878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6AF0945"/>
    <w:multiLevelType w:val="hybridMultilevel"/>
    <w:tmpl w:val="49A00420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A9B1565"/>
    <w:multiLevelType w:val="hybridMultilevel"/>
    <w:tmpl w:val="CAAA963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3EF154D5"/>
    <w:multiLevelType w:val="hybridMultilevel"/>
    <w:tmpl w:val="82825556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1981368"/>
    <w:multiLevelType w:val="hybridMultilevel"/>
    <w:tmpl w:val="A75A9B6C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40C4FAD"/>
    <w:multiLevelType w:val="hybridMultilevel"/>
    <w:tmpl w:val="9B604286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7E55208"/>
    <w:multiLevelType w:val="hybridMultilevel"/>
    <w:tmpl w:val="94921C2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8B92AF4"/>
    <w:multiLevelType w:val="hybridMultilevel"/>
    <w:tmpl w:val="1010AF66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1F44949"/>
    <w:multiLevelType w:val="hybridMultilevel"/>
    <w:tmpl w:val="F6385F22"/>
    <w:lvl w:ilvl="0" w:tplc="38BA8D38">
      <w:start w:val="1"/>
      <w:numFmt w:val="bullet"/>
      <w:pStyle w:val="Listenabsatz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4F44A49"/>
    <w:multiLevelType w:val="hybridMultilevel"/>
    <w:tmpl w:val="32A415B2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5B730D4C"/>
    <w:multiLevelType w:val="hybridMultilevel"/>
    <w:tmpl w:val="F4C61AF4"/>
    <w:lvl w:ilvl="0" w:tplc="08C81B78">
      <w:start w:val="26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5C7406F8"/>
    <w:multiLevelType w:val="multilevel"/>
    <w:tmpl w:val="F1225C24"/>
    <w:styleLink w:val="Formatvorlage1"/>
    <w:lvl w:ilvl="0">
      <w:start w:val="1"/>
      <w:numFmt w:val="ordinal"/>
      <w:lvlText w:val="%1"/>
      <w:lvlJc w:val="left"/>
      <w:pPr>
        <w:ind w:left="567" w:hanging="567"/>
      </w:pPr>
      <w:rPr>
        <w:rFonts w:ascii="Arial" w:hAnsi="Arial" w:hint="default"/>
        <w:b w:val="0"/>
        <w:i w:val="0"/>
        <w:sz w:val="22"/>
      </w:rPr>
    </w:lvl>
    <w:lvl w:ilvl="1">
      <w:start w:val="1"/>
      <w:numFmt w:val="ordinal"/>
      <w:lvlText w:val="%1%2"/>
      <w:lvlJc w:val="left"/>
      <w:pPr>
        <w:ind w:left="567" w:hanging="567"/>
      </w:pPr>
      <w:rPr>
        <w:rFonts w:hint="default"/>
      </w:rPr>
    </w:lvl>
    <w:lvl w:ilvl="2">
      <w:start w:val="1"/>
      <w:numFmt w:val="ordinal"/>
      <w:lvlText w:val="%1%2%3"/>
      <w:lvlJc w:val="left"/>
      <w:pPr>
        <w:ind w:left="567" w:hanging="567"/>
      </w:pPr>
      <w:rPr>
        <w:rFonts w:hint="default"/>
      </w:rPr>
    </w:lvl>
    <w:lvl w:ilvl="3">
      <w:start w:val="1"/>
      <w:numFmt w:val="ordinal"/>
      <w:lvlText w:val="%1%2%3%4"/>
      <w:lvlJc w:val="left"/>
      <w:pPr>
        <w:ind w:left="567" w:hanging="567"/>
      </w:pPr>
      <w:rPr>
        <w:rFonts w:hint="default"/>
      </w:rPr>
    </w:lvl>
    <w:lvl w:ilvl="4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6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7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8">
      <w:start w:val="1"/>
      <w:numFmt w:val="none"/>
      <w:lvlText w:val=""/>
      <w:lvlJc w:val="left"/>
      <w:pPr>
        <w:ind w:left="1134" w:hanging="1134"/>
      </w:pPr>
      <w:rPr>
        <w:rFonts w:hint="default"/>
      </w:rPr>
    </w:lvl>
  </w:abstractNum>
  <w:abstractNum w:abstractNumId="20" w15:restartNumberingAfterBreak="0">
    <w:nsid w:val="5D3573EF"/>
    <w:multiLevelType w:val="hybridMultilevel"/>
    <w:tmpl w:val="5F801294"/>
    <w:lvl w:ilvl="0" w:tplc="08C81B78">
      <w:start w:val="26"/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534205A"/>
    <w:multiLevelType w:val="hybridMultilevel"/>
    <w:tmpl w:val="75B66AEE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2" w15:restartNumberingAfterBreak="0">
    <w:nsid w:val="783E3AFC"/>
    <w:multiLevelType w:val="hybridMultilevel"/>
    <w:tmpl w:val="1D709230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E7D4B92"/>
    <w:multiLevelType w:val="multilevel"/>
    <w:tmpl w:val="D174DF22"/>
    <w:numStyleLink w:val="FHNWAufzhlung"/>
  </w:abstractNum>
  <w:num w:numId="1" w16cid:durableId="1643584960">
    <w:abstractNumId w:val="16"/>
  </w:num>
  <w:num w:numId="2" w16cid:durableId="1493908279">
    <w:abstractNumId w:val="4"/>
  </w:num>
  <w:num w:numId="3" w16cid:durableId="248975765">
    <w:abstractNumId w:val="3"/>
  </w:num>
  <w:num w:numId="4" w16cid:durableId="1551576536">
    <w:abstractNumId w:val="19"/>
  </w:num>
  <w:num w:numId="5" w16cid:durableId="2089687004">
    <w:abstractNumId w:val="6"/>
  </w:num>
  <w:num w:numId="6" w16cid:durableId="1731155056">
    <w:abstractNumId w:val="23"/>
  </w:num>
  <w:num w:numId="7" w16cid:durableId="402993272">
    <w:abstractNumId w:val="1"/>
  </w:num>
  <w:num w:numId="8" w16cid:durableId="1151099815">
    <w:abstractNumId w:val="14"/>
  </w:num>
  <w:num w:numId="9" w16cid:durableId="2023975134">
    <w:abstractNumId w:val="13"/>
  </w:num>
  <w:num w:numId="10" w16cid:durableId="1443570989">
    <w:abstractNumId w:val="21"/>
  </w:num>
  <w:num w:numId="11" w16cid:durableId="242496209">
    <w:abstractNumId w:val="8"/>
  </w:num>
  <w:num w:numId="12" w16cid:durableId="1278564986">
    <w:abstractNumId w:val="17"/>
  </w:num>
  <w:num w:numId="13" w16cid:durableId="2141922881">
    <w:abstractNumId w:val="7"/>
  </w:num>
  <w:num w:numId="14" w16cid:durableId="1199589095">
    <w:abstractNumId w:val="11"/>
  </w:num>
  <w:num w:numId="15" w16cid:durableId="388917198">
    <w:abstractNumId w:val="0"/>
  </w:num>
  <w:num w:numId="16" w16cid:durableId="1755469526">
    <w:abstractNumId w:val="5"/>
  </w:num>
  <w:num w:numId="17" w16cid:durableId="1106660925">
    <w:abstractNumId w:val="15"/>
  </w:num>
  <w:num w:numId="18" w16cid:durableId="236676922">
    <w:abstractNumId w:val="18"/>
  </w:num>
  <w:num w:numId="19" w16cid:durableId="1501578188">
    <w:abstractNumId w:val="9"/>
  </w:num>
  <w:num w:numId="20" w16cid:durableId="297876267">
    <w:abstractNumId w:val="20"/>
  </w:num>
  <w:num w:numId="21" w16cid:durableId="1769429347">
    <w:abstractNumId w:val="10"/>
  </w:num>
  <w:num w:numId="22" w16cid:durableId="1467579432">
    <w:abstractNumId w:val="2"/>
  </w:num>
  <w:num w:numId="23" w16cid:durableId="897321675">
    <w:abstractNumId w:val="12"/>
  </w:num>
  <w:num w:numId="24" w16cid:durableId="1527668454">
    <w:abstractNumId w:val="22"/>
  </w:num>
  <w:numIdMacAtCleanup w:val="10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removeDateAndTime/>
  <w:proofState w:spelling="clean" w:grammar="clean"/>
  <w:attachedTemplate r:id="rId1"/>
  <w:stylePaneFormatFilter w:val="1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0" w:alternateStyleNames="0"/>
  <w:defaultTabStop w:val="890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E332A"/>
    <w:rsid w:val="000014AC"/>
    <w:rsid w:val="00003A43"/>
    <w:rsid w:val="000115A3"/>
    <w:rsid w:val="0001415E"/>
    <w:rsid w:val="000210DE"/>
    <w:rsid w:val="00023EB3"/>
    <w:rsid w:val="00030B90"/>
    <w:rsid w:val="000409A0"/>
    <w:rsid w:val="000420F7"/>
    <w:rsid w:val="00045229"/>
    <w:rsid w:val="0005534A"/>
    <w:rsid w:val="000554D8"/>
    <w:rsid w:val="00063D95"/>
    <w:rsid w:val="00063E8F"/>
    <w:rsid w:val="00067B88"/>
    <w:rsid w:val="00071507"/>
    <w:rsid w:val="00074282"/>
    <w:rsid w:val="00084453"/>
    <w:rsid w:val="0008485C"/>
    <w:rsid w:val="000908A3"/>
    <w:rsid w:val="00097964"/>
    <w:rsid w:val="000B33E8"/>
    <w:rsid w:val="000C11ED"/>
    <w:rsid w:val="000C3107"/>
    <w:rsid w:val="000D0B0E"/>
    <w:rsid w:val="000E3111"/>
    <w:rsid w:val="000E374B"/>
    <w:rsid w:val="000F7F62"/>
    <w:rsid w:val="0010041C"/>
    <w:rsid w:val="001005BF"/>
    <w:rsid w:val="00106EAE"/>
    <w:rsid w:val="00106F9C"/>
    <w:rsid w:val="001076B0"/>
    <w:rsid w:val="00111A1F"/>
    <w:rsid w:val="00113008"/>
    <w:rsid w:val="0012018D"/>
    <w:rsid w:val="00122906"/>
    <w:rsid w:val="00125065"/>
    <w:rsid w:val="00125BDB"/>
    <w:rsid w:val="00127B00"/>
    <w:rsid w:val="00135292"/>
    <w:rsid w:val="001418A1"/>
    <w:rsid w:val="00146E89"/>
    <w:rsid w:val="0015033E"/>
    <w:rsid w:val="0015452D"/>
    <w:rsid w:val="00156BA9"/>
    <w:rsid w:val="001600DB"/>
    <w:rsid w:val="00165FBC"/>
    <w:rsid w:val="0016700E"/>
    <w:rsid w:val="001966C6"/>
    <w:rsid w:val="001A2046"/>
    <w:rsid w:val="001A3D25"/>
    <w:rsid w:val="001A4AF7"/>
    <w:rsid w:val="001A7ACB"/>
    <w:rsid w:val="001B169F"/>
    <w:rsid w:val="001B1F8B"/>
    <w:rsid w:val="001B3C00"/>
    <w:rsid w:val="001B4EA4"/>
    <w:rsid w:val="001B55EF"/>
    <w:rsid w:val="001B65DA"/>
    <w:rsid w:val="001B6F72"/>
    <w:rsid w:val="001C1A8B"/>
    <w:rsid w:val="001C3275"/>
    <w:rsid w:val="001C69E8"/>
    <w:rsid w:val="001D03AC"/>
    <w:rsid w:val="001D1FD7"/>
    <w:rsid w:val="001D3084"/>
    <w:rsid w:val="001D716A"/>
    <w:rsid w:val="001E544A"/>
    <w:rsid w:val="001E5902"/>
    <w:rsid w:val="001F0943"/>
    <w:rsid w:val="001F7431"/>
    <w:rsid w:val="00203DDE"/>
    <w:rsid w:val="002051B5"/>
    <w:rsid w:val="00210D91"/>
    <w:rsid w:val="00213675"/>
    <w:rsid w:val="00224163"/>
    <w:rsid w:val="00224FA4"/>
    <w:rsid w:val="00227BAB"/>
    <w:rsid w:val="00230CFD"/>
    <w:rsid w:val="00234E11"/>
    <w:rsid w:val="00236C64"/>
    <w:rsid w:val="0024069E"/>
    <w:rsid w:val="0024107E"/>
    <w:rsid w:val="00247194"/>
    <w:rsid w:val="002529DD"/>
    <w:rsid w:val="0025392B"/>
    <w:rsid w:val="00256E82"/>
    <w:rsid w:val="00257A0C"/>
    <w:rsid w:val="0026205D"/>
    <w:rsid w:val="00264F0C"/>
    <w:rsid w:val="00265810"/>
    <w:rsid w:val="002731BF"/>
    <w:rsid w:val="002738C6"/>
    <w:rsid w:val="002864DD"/>
    <w:rsid w:val="00286BA0"/>
    <w:rsid w:val="00287478"/>
    <w:rsid w:val="00292533"/>
    <w:rsid w:val="0029605A"/>
    <w:rsid w:val="002A014C"/>
    <w:rsid w:val="002B29D1"/>
    <w:rsid w:val="002B50CC"/>
    <w:rsid w:val="002C0B9D"/>
    <w:rsid w:val="002C188B"/>
    <w:rsid w:val="002C3512"/>
    <w:rsid w:val="002D44BF"/>
    <w:rsid w:val="002D4B70"/>
    <w:rsid w:val="002E0389"/>
    <w:rsid w:val="002E2003"/>
    <w:rsid w:val="002E5078"/>
    <w:rsid w:val="002E68CE"/>
    <w:rsid w:val="002F4E60"/>
    <w:rsid w:val="0030535C"/>
    <w:rsid w:val="00306EC7"/>
    <w:rsid w:val="00310F88"/>
    <w:rsid w:val="003113E4"/>
    <w:rsid w:val="003156D9"/>
    <w:rsid w:val="00324A12"/>
    <w:rsid w:val="0032535F"/>
    <w:rsid w:val="00327464"/>
    <w:rsid w:val="0033723A"/>
    <w:rsid w:val="003462D3"/>
    <w:rsid w:val="00351B21"/>
    <w:rsid w:val="00377B5D"/>
    <w:rsid w:val="0038229E"/>
    <w:rsid w:val="003823FF"/>
    <w:rsid w:val="00384D10"/>
    <w:rsid w:val="003879D0"/>
    <w:rsid w:val="00396B7B"/>
    <w:rsid w:val="003A08CA"/>
    <w:rsid w:val="003A7462"/>
    <w:rsid w:val="003B1DF1"/>
    <w:rsid w:val="003B1DF8"/>
    <w:rsid w:val="003B6A0E"/>
    <w:rsid w:val="003C3BDF"/>
    <w:rsid w:val="003C5068"/>
    <w:rsid w:val="003D2400"/>
    <w:rsid w:val="003D2F5F"/>
    <w:rsid w:val="003D6328"/>
    <w:rsid w:val="003E1E4A"/>
    <w:rsid w:val="003F34E3"/>
    <w:rsid w:val="003F5FCD"/>
    <w:rsid w:val="00400860"/>
    <w:rsid w:val="00403DF3"/>
    <w:rsid w:val="00407413"/>
    <w:rsid w:val="00414E62"/>
    <w:rsid w:val="004155E7"/>
    <w:rsid w:val="00415A5D"/>
    <w:rsid w:val="00416A86"/>
    <w:rsid w:val="00424C97"/>
    <w:rsid w:val="00425687"/>
    <w:rsid w:val="00432B11"/>
    <w:rsid w:val="004336A6"/>
    <w:rsid w:val="00433939"/>
    <w:rsid w:val="004402CC"/>
    <w:rsid w:val="004413CC"/>
    <w:rsid w:val="00446551"/>
    <w:rsid w:val="004522A7"/>
    <w:rsid w:val="00460C63"/>
    <w:rsid w:val="00473483"/>
    <w:rsid w:val="00486950"/>
    <w:rsid w:val="0049796D"/>
    <w:rsid w:val="004A01C0"/>
    <w:rsid w:val="004A1392"/>
    <w:rsid w:val="004A269D"/>
    <w:rsid w:val="004A41D8"/>
    <w:rsid w:val="004A5A4B"/>
    <w:rsid w:val="004A5A7F"/>
    <w:rsid w:val="004B104C"/>
    <w:rsid w:val="004B1B4F"/>
    <w:rsid w:val="004B1F17"/>
    <w:rsid w:val="004B29F6"/>
    <w:rsid w:val="004C1F47"/>
    <w:rsid w:val="004D51D3"/>
    <w:rsid w:val="004D6FD5"/>
    <w:rsid w:val="004D728B"/>
    <w:rsid w:val="004E0905"/>
    <w:rsid w:val="004E0C56"/>
    <w:rsid w:val="004E5AA1"/>
    <w:rsid w:val="004E6873"/>
    <w:rsid w:val="004E74B4"/>
    <w:rsid w:val="004F505A"/>
    <w:rsid w:val="004F5AFB"/>
    <w:rsid w:val="004F76D9"/>
    <w:rsid w:val="00504636"/>
    <w:rsid w:val="005064FD"/>
    <w:rsid w:val="00515B29"/>
    <w:rsid w:val="0052045D"/>
    <w:rsid w:val="00521355"/>
    <w:rsid w:val="00525D93"/>
    <w:rsid w:val="005345A6"/>
    <w:rsid w:val="00534B3C"/>
    <w:rsid w:val="00563507"/>
    <w:rsid w:val="00565F3F"/>
    <w:rsid w:val="00567392"/>
    <w:rsid w:val="00572350"/>
    <w:rsid w:val="00572B8F"/>
    <w:rsid w:val="0057705E"/>
    <w:rsid w:val="00581BD4"/>
    <w:rsid w:val="005845AE"/>
    <w:rsid w:val="00585BE1"/>
    <w:rsid w:val="00596126"/>
    <w:rsid w:val="005A4F23"/>
    <w:rsid w:val="005A5E71"/>
    <w:rsid w:val="005B0F4D"/>
    <w:rsid w:val="005C561A"/>
    <w:rsid w:val="005C6486"/>
    <w:rsid w:val="005D0B40"/>
    <w:rsid w:val="005D6BBD"/>
    <w:rsid w:val="005D6E2F"/>
    <w:rsid w:val="005E2D4A"/>
    <w:rsid w:val="005E2EF6"/>
    <w:rsid w:val="005E75C8"/>
    <w:rsid w:val="005F02A5"/>
    <w:rsid w:val="005F5F07"/>
    <w:rsid w:val="005F7495"/>
    <w:rsid w:val="005F7BA6"/>
    <w:rsid w:val="0060475C"/>
    <w:rsid w:val="00607F7C"/>
    <w:rsid w:val="006163C4"/>
    <w:rsid w:val="00616620"/>
    <w:rsid w:val="00616774"/>
    <w:rsid w:val="00620768"/>
    <w:rsid w:val="00624FDD"/>
    <w:rsid w:val="0063084B"/>
    <w:rsid w:val="006402CB"/>
    <w:rsid w:val="00640D41"/>
    <w:rsid w:val="00642E48"/>
    <w:rsid w:val="006444C7"/>
    <w:rsid w:val="006449A4"/>
    <w:rsid w:val="00645C35"/>
    <w:rsid w:val="006562E6"/>
    <w:rsid w:val="00657E07"/>
    <w:rsid w:val="00660F12"/>
    <w:rsid w:val="006614D8"/>
    <w:rsid w:val="006614E3"/>
    <w:rsid w:val="00662E13"/>
    <w:rsid w:val="006742C7"/>
    <w:rsid w:val="00685816"/>
    <w:rsid w:val="006957F9"/>
    <w:rsid w:val="00695D4A"/>
    <w:rsid w:val="00695F6B"/>
    <w:rsid w:val="006A7642"/>
    <w:rsid w:val="006B0359"/>
    <w:rsid w:val="006C00D9"/>
    <w:rsid w:val="006C13C8"/>
    <w:rsid w:val="006C4B47"/>
    <w:rsid w:val="006D02C9"/>
    <w:rsid w:val="006D0871"/>
    <w:rsid w:val="006D1010"/>
    <w:rsid w:val="006D197A"/>
    <w:rsid w:val="006D1DBA"/>
    <w:rsid w:val="006D2205"/>
    <w:rsid w:val="006D475E"/>
    <w:rsid w:val="006D4D06"/>
    <w:rsid w:val="006D5E30"/>
    <w:rsid w:val="006E0D78"/>
    <w:rsid w:val="006E2536"/>
    <w:rsid w:val="006E6E1E"/>
    <w:rsid w:val="006F0A21"/>
    <w:rsid w:val="006F34A0"/>
    <w:rsid w:val="006F4648"/>
    <w:rsid w:val="006F4D85"/>
    <w:rsid w:val="007014AF"/>
    <w:rsid w:val="0070270D"/>
    <w:rsid w:val="00707265"/>
    <w:rsid w:val="007124BA"/>
    <w:rsid w:val="00721A07"/>
    <w:rsid w:val="00722660"/>
    <w:rsid w:val="00724200"/>
    <w:rsid w:val="00725039"/>
    <w:rsid w:val="00730FBD"/>
    <w:rsid w:val="00732FF9"/>
    <w:rsid w:val="007339BB"/>
    <w:rsid w:val="00734CEC"/>
    <w:rsid w:val="00740737"/>
    <w:rsid w:val="007412CF"/>
    <w:rsid w:val="00744333"/>
    <w:rsid w:val="00747223"/>
    <w:rsid w:val="0074736D"/>
    <w:rsid w:val="00750F4E"/>
    <w:rsid w:val="007543A4"/>
    <w:rsid w:val="00757DC1"/>
    <w:rsid w:val="0076378D"/>
    <w:rsid w:val="00770895"/>
    <w:rsid w:val="00773026"/>
    <w:rsid w:val="00780569"/>
    <w:rsid w:val="00782DB6"/>
    <w:rsid w:val="00783F23"/>
    <w:rsid w:val="00783FEF"/>
    <w:rsid w:val="007920D8"/>
    <w:rsid w:val="007925BF"/>
    <w:rsid w:val="00793D9F"/>
    <w:rsid w:val="0079499B"/>
    <w:rsid w:val="00795CD4"/>
    <w:rsid w:val="00796019"/>
    <w:rsid w:val="00797138"/>
    <w:rsid w:val="007A7FC9"/>
    <w:rsid w:val="007B0017"/>
    <w:rsid w:val="007B28C1"/>
    <w:rsid w:val="007C1C5A"/>
    <w:rsid w:val="007C2606"/>
    <w:rsid w:val="007C2CBA"/>
    <w:rsid w:val="007C38A8"/>
    <w:rsid w:val="007C63B3"/>
    <w:rsid w:val="007D0FCF"/>
    <w:rsid w:val="007E332A"/>
    <w:rsid w:val="007E3C24"/>
    <w:rsid w:val="007E49A4"/>
    <w:rsid w:val="007F05CD"/>
    <w:rsid w:val="007F2031"/>
    <w:rsid w:val="007F5391"/>
    <w:rsid w:val="007F747B"/>
    <w:rsid w:val="00801F0B"/>
    <w:rsid w:val="0080262C"/>
    <w:rsid w:val="00810890"/>
    <w:rsid w:val="008179D8"/>
    <w:rsid w:val="00825A61"/>
    <w:rsid w:val="008321DB"/>
    <w:rsid w:val="00833EBA"/>
    <w:rsid w:val="00845094"/>
    <w:rsid w:val="00851784"/>
    <w:rsid w:val="00856240"/>
    <w:rsid w:val="0085703C"/>
    <w:rsid w:val="00863262"/>
    <w:rsid w:val="00863A85"/>
    <w:rsid w:val="00865517"/>
    <w:rsid w:val="008805DD"/>
    <w:rsid w:val="00884BF2"/>
    <w:rsid w:val="00884CF6"/>
    <w:rsid w:val="00886DCE"/>
    <w:rsid w:val="00890BB0"/>
    <w:rsid w:val="008B45CC"/>
    <w:rsid w:val="008B5B3D"/>
    <w:rsid w:val="008B5ECF"/>
    <w:rsid w:val="008C22E6"/>
    <w:rsid w:val="008C275E"/>
    <w:rsid w:val="008C5001"/>
    <w:rsid w:val="008D43ED"/>
    <w:rsid w:val="008D5438"/>
    <w:rsid w:val="008D7AC6"/>
    <w:rsid w:val="008E5A6B"/>
    <w:rsid w:val="008E73D6"/>
    <w:rsid w:val="00900B7C"/>
    <w:rsid w:val="009058F7"/>
    <w:rsid w:val="00906054"/>
    <w:rsid w:val="00906DB2"/>
    <w:rsid w:val="00907919"/>
    <w:rsid w:val="00910622"/>
    <w:rsid w:val="00910ADE"/>
    <w:rsid w:val="00916D2E"/>
    <w:rsid w:val="00920D87"/>
    <w:rsid w:val="009279BA"/>
    <w:rsid w:val="00930319"/>
    <w:rsid w:val="00930364"/>
    <w:rsid w:val="009348D0"/>
    <w:rsid w:val="00937234"/>
    <w:rsid w:val="00943079"/>
    <w:rsid w:val="00943217"/>
    <w:rsid w:val="0095137D"/>
    <w:rsid w:val="009522C1"/>
    <w:rsid w:val="00952BAE"/>
    <w:rsid w:val="00952F27"/>
    <w:rsid w:val="00962FAD"/>
    <w:rsid w:val="00965E0A"/>
    <w:rsid w:val="00967ED9"/>
    <w:rsid w:val="00980617"/>
    <w:rsid w:val="00984F7B"/>
    <w:rsid w:val="00987AE0"/>
    <w:rsid w:val="00990C94"/>
    <w:rsid w:val="00993621"/>
    <w:rsid w:val="009944CC"/>
    <w:rsid w:val="0099798B"/>
    <w:rsid w:val="009A295F"/>
    <w:rsid w:val="009B3BE2"/>
    <w:rsid w:val="009C11F9"/>
    <w:rsid w:val="009D228C"/>
    <w:rsid w:val="009D2573"/>
    <w:rsid w:val="009D60F7"/>
    <w:rsid w:val="009D65FB"/>
    <w:rsid w:val="009E55BD"/>
    <w:rsid w:val="009F1263"/>
    <w:rsid w:val="009F71A9"/>
    <w:rsid w:val="00A01B0E"/>
    <w:rsid w:val="00A05EFF"/>
    <w:rsid w:val="00A113CC"/>
    <w:rsid w:val="00A163CB"/>
    <w:rsid w:val="00A206B7"/>
    <w:rsid w:val="00A33914"/>
    <w:rsid w:val="00A34AA3"/>
    <w:rsid w:val="00A4243E"/>
    <w:rsid w:val="00A43ACF"/>
    <w:rsid w:val="00A43F6C"/>
    <w:rsid w:val="00A46E97"/>
    <w:rsid w:val="00A525F9"/>
    <w:rsid w:val="00A565EF"/>
    <w:rsid w:val="00A5662D"/>
    <w:rsid w:val="00A5737E"/>
    <w:rsid w:val="00A66B2C"/>
    <w:rsid w:val="00A70A8F"/>
    <w:rsid w:val="00A72A8A"/>
    <w:rsid w:val="00A76598"/>
    <w:rsid w:val="00A80E25"/>
    <w:rsid w:val="00AA0414"/>
    <w:rsid w:val="00AB1C5C"/>
    <w:rsid w:val="00AB20F9"/>
    <w:rsid w:val="00AB376A"/>
    <w:rsid w:val="00AC1993"/>
    <w:rsid w:val="00AC1D9F"/>
    <w:rsid w:val="00AC2053"/>
    <w:rsid w:val="00AC2E26"/>
    <w:rsid w:val="00AC4F09"/>
    <w:rsid w:val="00AC76D5"/>
    <w:rsid w:val="00AD0C43"/>
    <w:rsid w:val="00AE01E2"/>
    <w:rsid w:val="00AE26BE"/>
    <w:rsid w:val="00AE7A9A"/>
    <w:rsid w:val="00AF2533"/>
    <w:rsid w:val="00AF35C9"/>
    <w:rsid w:val="00AF40BE"/>
    <w:rsid w:val="00B03FAC"/>
    <w:rsid w:val="00B040F0"/>
    <w:rsid w:val="00B12007"/>
    <w:rsid w:val="00B20FA7"/>
    <w:rsid w:val="00B22B80"/>
    <w:rsid w:val="00B2538B"/>
    <w:rsid w:val="00B253C0"/>
    <w:rsid w:val="00B272D4"/>
    <w:rsid w:val="00B27CBB"/>
    <w:rsid w:val="00B30708"/>
    <w:rsid w:val="00B43CAE"/>
    <w:rsid w:val="00B46091"/>
    <w:rsid w:val="00B534BF"/>
    <w:rsid w:val="00B66771"/>
    <w:rsid w:val="00B73618"/>
    <w:rsid w:val="00B74EA7"/>
    <w:rsid w:val="00B8384E"/>
    <w:rsid w:val="00B83E5D"/>
    <w:rsid w:val="00B858F9"/>
    <w:rsid w:val="00B865F3"/>
    <w:rsid w:val="00B900E6"/>
    <w:rsid w:val="00B91A42"/>
    <w:rsid w:val="00B9731C"/>
    <w:rsid w:val="00B97438"/>
    <w:rsid w:val="00BA0F9B"/>
    <w:rsid w:val="00BA2119"/>
    <w:rsid w:val="00BA6839"/>
    <w:rsid w:val="00BB0684"/>
    <w:rsid w:val="00BB139D"/>
    <w:rsid w:val="00BB1FA3"/>
    <w:rsid w:val="00BB4773"/>
    <w:rsid w:val="00BD7C4F"/>
    <w:rsid w:val="00BF091D"/>
    <w:rsid w:val="00BF4678"/>
    <w:rsid w:val="00BF4F8B"/>
    <w:rsid w:val="00BF5781"/>
    <w:rsid w:val="00BF5B1A"/>
    <w:rsid w:val="00BF68D5"/>
    <w:rsid w:val="00C03A96"/>
    <w:rsid w:val="00C129BB"/>
    <w:rsid w:val="00C1439B"/>
    <w:rsid w:val="00C1768D"/>
    <w:rsid w:val="00C176B9"/>
    <w:rsid w:val="00C24248"/>
    <w:rsid w:val="00C40E21"/>
    <w:rsid w:val="00C41D5B"/>
    <w:rsid w:val="00C457D6"/>
    <w:rsid w:val="00C50216"/>
    <w:rsid w:val="00C54E6F"/>
    <w:rsid w:val="00C55850"/>
    <w:rsid w:val="00C61197"/>
    <w:rsid w:val="00C61E58"/>
    <w:rsid w:val="00C668A0"/>
    <w:rsid w:val="00C6772E"/>
    <w:rsid w:val="00C71FC4"/>
    <w:rsid w:val="00C74BBA"/>
    <w:rsid w:val="00C756D6"/>
    <w:rsid w:val="00C8082E"/>
    <w:rsid w:val="00C8428A"/>
    <w:rsid w:val="00C95B66"/>
    <w:rsid w:val="00CA0CD5"/>
    <w:rsid w:val="00CA3CD5"/>
    <w:rsid w:val="00CA50DE"/>
    <w:rsid w:val="00CB34E0"/>
    <w:rsid w:val="00CB3543"/>
    <w:rsid w:val="00CB751B"/>
    <w:rsid w:val="00CC1DD6"/>
    <w:rsid w:val="00CC6438"/>
    <w:rsid w:val="00CC662E"/>
    <w:rsid w:val="00CC717C"/>
    <w:rsid w:val="00CE2B5E"/>
    <w:rsid w:val="00CE57C2"/>
    <w:rsid w:val="00CE5917"/>
    <w:rsid w:val="00CF0578"/>
    <w:rsid w:val="00CF0AF4"/>
    <w:rsid w:val="00CF5606"/>
    <w:rsid w:val="00CF572C"/>
    <w:rsid w:val="00D027C8"/>
    <w:rsid w:val="00D0309D"/>
    <w:rsid w:val="00D059EB"/>
    <w:rsid w:val="00D144AF"/>
    <w:rsid w:val="00D22C77"/>
    <w:rsid w:val="00D24CCF"/>
    <w:rsid w:val="00D27BA8"/>
    <w:rsid w:val="00D3108D"/>
    <w:rsid w:val="00D317CC"/>
    <w:rsid w:val="00D32807"/>
    <w:rsid w:val="00D34398"/>
    <w:rsid w:val="00D36B2A"/>
    <w:rsid w:val="00D40A08"/>
    <w:rsid w:val="00D4184A"/>
    <w:rsid w:val="00D45454"/>
    <w:rsid w:val="00D47050"/>
    <w:rsid w:val="00D51AC6"/>
    <w:rsid w:val="00D52574"/>
    <w:rsid w:val="00D55931"/>
    <w:rsid w:val="00D60450"/>
    <w:rsid w:val="00D617F0"/>
    <w:rsid w:val="00D63DBA"/>
    <w:rsid w:val="00D64C88"/>
    <w:rsid w:val="00D769FD"/>
    <w:rsid w:val="00D76D3C"/>
    <w:rsid w:val="00D778D9"/>
    <w:rsid w:val="00D84291"/>
    <w:rsid w:val="00D84670"/>
    <w:rsid w:val="00D94EE5"/>
    <w:rsid w:val="00D95D21"/>
    <w:rsid w:val="00D97136"/>
    <w:rsid w:val="00DA0E00"/>
    <w:rsid w:val="00DB444C"/>
    <w:rsid w:val="00DB4832"/>
    <w:rsid w:val="00DD4DDF"/>
    <w:rsid w:val="00DD7A98"/>
    <w:rsid w:val="00DE0571"/>
    <w:rsid w:val="00DE6AA6"/>
    <w:rsid w:val="00DF1BAE"/>
    <w:rsid w:val="00DF4154"/>
    <w:rsid w:val="00DF492C"/>
    <w:rsid w:val="00DF7BFD"/>
    <w:rsid w:val="00E04215"/>
    <w:rsid w:val="00E06453"/>
    <w:rsid w:val="00E1104B"/>
    <w:rsid w:val="00E156AD"/>
    <w:rsid w:val="00E20289"/>
    <w:rsid w:val="00E225F8"/>
    <w:rsid w:val="00E24D30"/>
    <w:rsid w:val="00E26874"/>
    <w:rsid w:val="00E26E3E"/>
    <w:rsid w:val="00E344FC"/>
    <w:rsid w:val="00E346C4"/>
    <w:rsid w:val="00E37255"/>
    <w:rsid w:val="00E40833"/>
    <w:rsid w:val="00E47BD5"/>
    <w:rsid w:val="00E47C52"/>
    <w:rsid w:val="00E53DFE"/>
    <w:rsid w:val="00E54503"/>
    <w:rsid w:val="00E55BB0"/>
    <w:rsid w:val="00E57A1D"/>
    <w:rsid w:val="00E60E0B"/>
    <w:rsid w:val="00E61A65"/>
    <w:rsid w:val="00E61CCE"/>
    <w:rsid w:val="00E620CA"/>
    <w:rsid w:val="00E6437C"/>
    <w:rsid w:val="00E72469"/>
    <w:rsid w:val="00E7330E"/>
    <w:rsid w:val="00E80131"/>
    <w:rsid w:val="00E8188F"/>
    <w:rsid w:val="00E82221"/>
    <w:rsid w:val="00E86DBA"/>
    <w:rsid w:val="00E874BA"/>
    <w:rsid w:val="00E93B7E"/>
    <w:rsid w:val="00E94CEA"/>
    <w:rsid w:val="00EA1BB1"/>
    <w:rsid w:val="00EA1E2E"/>
    <w:rsid w:val="00EC20EF"/>
    <w:rsid w:val="00EC39C5"/>
    <w:rsid w:val="00EC531C"/>
    <w:rsid w:val="00EC5E18"/>
    <w:rsid w:val="00ED02D7"/>
    <w:rsid w:val="00ED076C"/>
    <w:rsid w:val="00ED0D02"/>
    <w:rsid w:val="00ED2B8A"/>
    <w:rsid w:val="00ED4526"/>
    <w:rsid w:val="00ED563E"/>
    <w:rsid w:val="00EE224A"/>
    <w:rsid w:val="00EE2A7C"/>
    <w:rsid w:val="00EE416D"/>
    <w:rsid w:val="00EE7776"/>
    <w:rsid w:val="00F00C9B"/>
    <w:rsid w:val="00F013A1"/>
    <w:rsid w:val="00F069A2"/>
    <w:rsid w:val="00F151CD"/>
    <w:rsid w:val="00F17BA5"/>
    <w:rsid w:val="00F23E4B"/>
    <w:rsid w:val="00F32337"/>
    <w:rsid w:val="00F369AA"/>
    <w:rsid w:val="00F466C4"/>
    <w:rsid w:val="00F521C7"/>
    <w:rsid w:val="00F522D8"/>
    <w:rsid w:val="00F67FA4"/>
    <w:rsid w:val="00F717A3"/>
    <w:rsid w:val="00F73D6D"/>
    <w:rsid w:val="00F80CAB"/>
    <w:rsid w:val="00F86BA7"/>
    <w:rsid w:val="00F90BFB"/>
    <w:rsid w:val="00F917DF"/>
    <w:rsid w:val="00F974F6"/>
    <w:rsid w:val="00FA5BCB"/>
    <w:rsid w:val="00FB45D8"/>
    <w:rsid w:val="00FB5EC5"/>
    <w:rsid w:val="00FC4B05"/>
    <w:rsid w:val="00FC5224"/>
    <w:rsid w:val="00FC5C07"/>
    <w:rsid w:val="00FC7940"/>
    <w:rsid w:val="00FD4999"/>
    <w:rsid w:val="00FE1076"/>
    <w:rsid w:val="00FF60EA"/>
    <w:rsid w:val="00FF692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567B9862"/>
  <w15:docId w15:val="{94279A21-EE4C-44C3-BC95-A2D78849102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CH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iPriority="0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1B169F"/>
    <w:pPr>
      <w:spacing w:after="0" w:line="240" w:lineRule="auto"/>
    </w:pPr>
    <w:rPr>
      <w:rFonts w:ascii="Arial" w:hAnsi="Arial"/>
    </w:rPr>
  </w:style>
  <w:style w:type="paragraph" w:styleId="berschrift1">
    <w:name w:val="heading 1"/>
    <w:basedOn w:val="Standard"/>
    <w:next w:val="Standard"/>
    <w:link w:val="berschrift1Zchn"/>
    <w:uiPriority w:val="2"/>
    <w:qFormat/>
    <w:rsid w:val="009279BA"/>
    <w:pPr>
      <w:keepNext/>
      <w:keepLines/>
      <w:numPr>
        <w:numId w:val="7"/>
      </w:numPr>
      <w:spacing w:before="480" w:after="120"/>
      <w:ind w:left="720" w:hanging="720"/>
      <w:outlineLvl w:val="0"/>
    </w:pPr>
    <w:rPr>
      <w:rFonts w:eastAsiaTheme="majorEastAsia" w:cstheme="majorBidi"/>
      <w:b/>
      <w:bCs/>
      <w:sz w:val="28"/>
      <w:szCs w:val="28"/>
    </w:rPr>
  </w:style>
  <w:style w:type="paragraph" w:styleId="berschrift2">
    <w:name w:val="heading 2"/>
    <w:basedOn w:val="berschrift1"/>
    <w:next w:val="Standard"/>
    <w:link w:val="berschrift2Zchn"/>
    <w:uiPriority w:val="2"/>
    <w:qFormat/>
    <w:rsid w:val="009279BA"/>
    <w:pPr>
      <w:numPr>
        <w:ilvl w:val="1"/>
      </w:numPr>
      <w:spacing w:before="280"/>
      <w:ind w:left="720" w:hanging="720"/>
      <w:outlineLvl w:val="1"/>
    </w:pPr>
    <w:rPr>
      <w:bCs w:val="0"/>
      <w:sz w:val="22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unhideWhenUsed/>
    <w:qFormat/>
    <w:rsid w:val="001E5902"/>
    <w:pPr>
      <w:keepNext/>
      <w:keepLines/>
      <w:numPr>
        <w:ilvl w:val="2"/>
        <w:numId w:val="7"/>
      </w:numPr>
      <w:spacing w:before="280" w:after="120"/>
      <w:outlineLvl w:val="2"/>
    </w:pPr>
    <w:rPr>
      <w:rFonts w:eastAsiaTheme="majorEastAsia" w:cstheme="majorBidi"/>
      <w:b/>
      <w:color w:val="000000" w:themeColor="text1"/>
      <w:szCs w:val="24"/>
    </w:rPr>
  </w:style>
  <w:style w:type="paragraph" w:styleId="berschrift4">
    <w:name w:val="heading 4"/>
    <w:basedOn w:val="Standard"/>
    <w:next w:val="Standard"/>
    <w:link w:val="berschrift4Zchn"/>
    <w:uiPriority w:val="9"/>
    <w:unhideWhenUsed/>
    <w:qFormat/>
    <w:rsid w:val="001E5902"/>
    <w:pPr>
      <w:keepNext/>
      <w:keepLines/>
      <w:numPr>
        <w:ilvl w:val="3"/>
        <w:numId w:val="7"/>
      </w:numPr>
      <w:spacing w:before="200"/>
      <w:ind w:left="737" w:hanging="737"/>
      <w:outlineLvl w:val="3"/>
    </w:pPr>
    <w:rPr>
      <w:rFonts w:eastAsiaTheme="majorEastAsia" w:cstheme="majorBidi"/>
      <w:b/>
      <w:iCs/>
      <w:color w:val="000000" w:themeColor="text1"/>
    </w:rPr>
  </w:style>
  <w:style w:type="paragraph" w:styleId="berschrift5">
    <w:name w:val="heading 5"/>
    <w:basedOn w:val="Standard"/>
    <w:next w:val="Standard"/>
    <w:link w:val="berschrift5Zchn"/>
    <w:uiPriority w:val="9"/>
    <w:unhideWhenUsed/>
    <w:qFormat/>
    <w:rsid w:val="001E5902"/>
    <w:pPr>
      <w:keepNext/>
      <w:keepLines/>
      <w:numPr>
        <w:ilvl w:val="4"/>
        <w:numId w:val="7"/>
      </w:numPr>
      <w:spacing w:before="200"/>
      <w:ind w:left="1009" w:hanging="1009"/>
      <w:outlineLvl w:val="4"/>
    </w:pPr>
    <w:rPr>
      <w:rFonts w:eastAsiaTheme="majorEastAsia" w:cstheme="majorBidi"/>
      <w:b/>
      <w:color w:val="000000" w:themeColor="text1"/>
    </w:rPr>
  </w:style>
  <w:style w:type="paragraph" w:styleId="berschrift6">
    <w:name w:val="heading 6"/>
    <w:basedOn w:val="Standard"/>
    <w:next w:val="Standard"/>
    <w:link w:val="berschrift6Zchn"/>
    <w:uiPriority w:val="9"/>
    <w:unhideWhenUsed/>
    <w:qFormat/>
    <w:rsid w:val="001E5902"/>
    <w:pPr>
      <w:keepNext/>
      <w:keepLines/>
      <w:numPr>
        <w:ilvl w:val="5"/>
        <w:numId w:val="7"/>
      </w:numPr>
      <w:spacing w:before="200"/>
      <w:ind w:left="1151" w:hanging="1151"/>
      <w:outlineLvl w:val="5"/>
    </w:pPr>
    <w:rPr>
      <w:rFonts w:eastAsiaTheme="majorEastAsia" w:cstheme="majorBidi"/>
      <w:i/>
      <w:color w:val="000000" w:themeColor="text1"/>
    </w:rPr>
  </w:style>
  <w:style w:type="paragraph" w:styleId="berschrift7">
    <w:name w:val="heading 7"/>
    <w:basedOn w:val="Standard"/>
    <w:next w:val="Standard"/>
    <w:link w:val="berschrift7Zchn"/>
    <w:uiPriority w:val="9"/>
    <w:unhideWhenUsed/>
    <w:rsid w:val="009279BA"/>
    <w:pPr>
      <w:keepNext/>
      <w:keepLines/>
      <w:numPr>
        <w:ilvl w:val="6"/>
        <w:numId w:val="7"/>
      </w:numPr>
      <w:spacing w:before="40"/>
      <w:outlineLvl w:val="6"/>
    </w:pPr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9279BA"/>
    <w:pPr>
      <w:keepNext/>
      <w:keepLines/>
      <w:numPr>
        <w:ilvl w:val="7"/>
        <w:numId w:val="7"/>
      </w:numPr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9279BA"/>
    <w:pPr>
      <w:keepNext/>
      <w:keepLines/>
      <w:numPr>
        <w:ilvl w:val="8"/>
        <w:numId w:val="7"/>
      </w:numPr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884CF6"/>
    <w:rPr>
      <w:color w:val="808080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884CF6"/>
    <w:rPr>
      <w:rFonts w:ascii="Tahoma" w:hAnsi="Tahoma" w:cs="Tahoma"/>
      <w:sz w:val="16"/>
      <w:szCs w:val="16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884CF6"/>
    <w:rPr>
      <w:rFonts w:ascii="Tahoma" w:hAnsi="Tahoma" w:cs="Tahoma"/>
      <w:sz w:val="16"/>
      <w:szCs w:val="16"/>
    </w:rPr>
  </w:style>
  <w:style w:type="paragraph" w:styleId="Kopfzeile">
    <w:name w:val="header"/>
    <w:basedOn w:val="Standard"/>
    <w:link w:val="KopfzeileZchn"/>
    <w:uiPriority w:val="99"/>
    <w:unhideWhenUsed/>
    <w:rsid w:val="00A76598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uiPriority w:val="99"/>
    <w:rsid w:val="00A76598"/>
    <w:rPr>
      <w:rFonts w:ascii="Arial" w:hAnsi="Arial"/>
    </w:rPr>
  </w:style>
  <w:style w:type="paragraph" w:styleId="Fuzeile">
    <w:name w:val="footer"/>
    <w:basedOn w:val="Standard"/>
    <w:link w:val="FuzeileZchn"/>
    <w:unhideWhenUsed/>
    <w:rsid w:val="00146E89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rsid w:val="00146E89"/>
    <w:rPr>
      <w:rFonts w:ascii="Arial" w:hAnsi="Arial"/>
      <w:sz w:val="16"/>
    </w:rPr>
  </w:style>
  <w:style w:type="table" w:styleId="Tabellenraster">
    <w:name w:val="Table Grid"/>
    <w:basedOn w:val="NormaleTabelle"/>
    <w:rsid w:val="0063084B"/>
    <w:pPr>
      <w:keepNext/>
      <w:spacing w:after="0" w:line="280" w:lineRule="atLeast"/>
    </w:pPr>
    <w:rPr>
      <w:rFonts w:ascii="Arial" w:eastAsia="Times New Roman" w:hAnsi="Arial" w:cs="Times New Roman"/>
      <w:szCs w:val="20"/>
      <w:lang w:eastAsia="de-CH"/>
    </w:rPr>
    <w:tblPr>
      <w:tblInd w:w="57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57" w:type="dxa"/>
        <w:left w:w="57" w:type="dxa"/>
        <w:bottom w:w="57" w:type="dxa"/>
        <w:right w:w="57" w:type="dxa"/>
      </w:tblCellMar>
    </w:tblPr>
  </w:style>
  <w:style w:type="paragraph" w:styleId="Anrede">
    <w:name w:val="Salutation"/>
    <w:basedOn w:val="Standard"/>
    <w:next w:val="Standard"/>
    <w:link w:val="AnredeZchn"/>
    <w:uiPriority w:val="99"/>
    <w:rsid w:val="00CB751B"/>
    <w:pPr>
      <w:spacing w:after="260"/>
    </w:pPr>
  </w:style>
  <w:style w:type="character" w:customStyle="1" w:styleId="AnredeZchn">
    <w:name w:val="Anrede Zchn"/>
    <w:basedOn w:val="Absatz-Standardschriftart"/>
    <w:link w:val="Anrede"/>
    <w:uiPriority w:val="99"/>
    <w:rsid w:val="00CB751B"/>
    <w:rPr>
      <w:rFonts w:ascii="Arial" w:hAnsi="Arial"/>
    </w:rPr>
  </w:style>
  <w:style w:type="paragraph" w:styleId="Unterschrift">
    <w:name w:val="Signature"/>
    <w:basedOn w:val="Standard"/>
    <w:link w:val="UnterschriftZchn"/>
    <w:uiPriority w:val="99"/>
    <w:rsid w:val="00EC531C"/>
    <w:pPr>
      <w:spacing w:after="520"/>
      <w:contextualSpacing/>
    </w:pPr>
  </w:style>
  <w:style w:type="character" w:customStyle="1" w:styleId="UnterschriftZchn">
    <w:name w:val="Unterschrift Zchn"/>
    <w:basedOn w:val="Absatz-Standardschriftart"/>
    <w:link w:val="Unterschrift"/>
    <w:uiPriority w:val="99"/>
    <w:rsid w:val="00EC531C"/>
    <w:rPr>
      <w:rFonts w:ascii="Arial" w:hAnsi="Arial"/>
    </w:rPr>
  </w:style>
  <w:style w:type="paragraph" w:styleId="Datum">
    <w:name w:val="Date"/>
    <w:basedOn w:val="Standard"/>
    <w:next w:val="Standard"/>
    <w:link w:val="DatumZchn"/>
    <w:uiPriority w:val="99"/>
    <w:rsid w:val="001D03AC"/>
    <w:pPr>
      <w:spacing w:before="1480" w:after="780"/>
    </w:pPr>
  </w:style>
  <w:style w:type="character" w:customStyle="1" w:styleId="DatumZchn">
    <w:name w:val="Datum Zchn"/>
    <w:basedOn w:val="Absatz-Standardschriftart"/>
    <w:link w:val="Datum"/>
    <w:uiPriority w:val="99"/>
    <w:rsid w:val="001D03AC"/>
    <w:rPr>
      <w:rFonts w:ascii="Arial" w:hAnsi="Arial"/>
    </w:rPr>
  </w:style>
  <w:style w:type="paragraph" w:styleId="Gruformel">
    <w:name w:val="Closing"/>
    <w:basedOn w:val="Standard"/>
    <w:link w:val="GruformelZchn"/>
    <w:uiPriority w:val="99"/>
    <w:rsid w:val="00CB751B"/>
    <w:pPr>
      <w:spacing w:before="520" w:after="780"/>
      <w:contextualSpacing/>
    </w:pPr>
  </w:style>
  <w:style w:type="character" w:customStyle="1" w:styleId="GruformelZchn">
    <w:name w:val="Grußformel Zchn"/>
    <w:basedOn w:val="Absatz-Standardschriftart"/>
    <w:link w:val="Gruformel"/>
    <w:uiPriority w:val="99"/>
    <w:rsid w:val="00CB751B"/>
    <w:rPr>
      <w:rFonts w:ascii="Arial" w:hAnsi="Arial"/>
    </w:rPr>
  </w:style>
  <w:style w:type="paragraph" w:styleId="Titel">
    <w:name w:val="Title"/>
    <w:basedOn w:val="Standard"/>
    <w:next w:val="Standard"/>
    <w:link w:val="TitelZchn"/>
    <w:uiPriority w:val="10"/>
    <w:rsid w:val="008D7AC6"/>
    <w:pPr>
      <w:framePr w:w="9072" w:wrap="around" w:vAnchor="text" w:hAnchor="text" w:y="1"/>
      <w:spacing w:before="3060" w:after="260"/>
      <w:contextualSpacing/>
    </w:pPr>
    <w:rPr>
      <w:rFonts w:eastAsiaTheme="majorEastAsia" w:cstheme="majorBidi"/>
      <w:b/>
      <w:szCs w:val="52"/>
    </w:rPr>
  </w:style>
  <w:style w:type="character" w:customStyle="1" w:styleId="TitelZchn">
    <w:name w:val="Titel Zchn"/>
    <w:basedOn w:val="Absatz-Standardschriftart"/>
    <w:link w:val="Titel"/>
    <w:uiPriority w:val="10"/>
    <w:rsid w:val="008D7AC6"/>
    <w:rPr>
      <w:rFonts w:ascii="Arial" w:eastAsiaTheme="majorEastAsia" w:hAnsi="Arial" w:cstheme="majorBidi"/>
      <w:b/>
      <w:szCs w:val="52"/>
    </w:rPr>
  </w:style>
  <w:style w:type="paragraph" w:styleId="Listenabsatz">
    <w:name w:val="List Paragraph"/>
    <w:basedOn w:val="Standard"/>
    <w:uiPriority w:val="34"/>
    <w:rsid w:val="00CB751B"/>
    <w:pPr>
      <w:numPr>
        <w:numId w:val="1"/>
      </w:numPr>
      <w:ind w:left="227" w:hanging="227"/>
      <w:contextualSpacing/>
    </w:pPr>
  </w:style>
  <w:style w:type="paragraph" w:styleId="Funotentext">
    <w:name w:val="footnote text"/>
    <w:basedOn w:val="Standard"/>
    <w:link w:val="FunotentextZchn"/>
    <w:uiPriority w:val="99"/>
    <w:semiHidden/>
    <w:unhideWhenUsed/>
    <w:rsid w:val="00952F27"/>
    <w:rPr>
      <w:sz w:val="16"/>
      <w:szCs w:val="20"/>
    </w:rPr>
  </w:style>
  <w:style w:type="character" w:customStyle="1" w:styleId="FunotentextZchn">
    <w:name w:val="Fußnotentext Zchn"/>
    <w:basedOn w:val="Absatz-Standardschriftart"/>
    <w:link w:val="Funotentext"/>
    <w:uiPriority w:val="99"/>
    <w:semiHidden/>
    <w:rsid w:val="00952F27"/>
    <w:rPr>
      <w:rFonts w:ascii="Arial" w:hAnsi="Arial"/>
      <w:sz w:val="16"/>
      <w:szCs w:val="20"/>
    </w:rPr>
  </w:style>
  <w:style w:type="character" w:styleId="Funotenzeichen">
    <w:name w:val="footnote reference"/>
    <w:basedOn w:val="Absatz-Standardschriftart"/>
    <w:uiPriority w:val="99"/>
    <w:semiHidden/>
    <w:unhideWhenUsed/>
    <w:rsid w:val="007339BB"/>
    <w:rPr>
      <w:sz w:val="22"/>
      <w:vertAlign w:val="superscript"/>
    </w:rPr>
  </w:style>
  <w:style w:type="paragraph" w:styleId="Aufzhlungszeichen">
    <w:name w:val="List Bullet"/>
    <w:basedOn w:val="Standard"/>
    <w:uiPriority w:val="99"/>
    <w:qFormat/>
    <w:rsid w:val="00446551"/>
    <w:pPr>
      <w:numPr>
        <w:numId w:val="6"/>
      </w:numPr>
      <w:contextualSpacing/>
    </w:pPr>
  </w:style>
  <w:style w:type="paragraph" w:styleId="Aufzhlungszeichen2">
    <w:name w:val="List Bullet 2"/>
    <w:basedOn w:val="Standard"/>
    <w:uiPriority w:val="99"/>
    <w:rsid w:val="00446551"/>
    <w:pPr>
      <w:numPr>
        <w:ilvl w:val="1"/>
        <w:numId w:val="6"/>
      </w:numPr>
      <w:tabs>
        <w:tab w:val="left" w:pos="1134"/>
      </w:tabs>
      <w:contextualSpacing/>
    </w:pPr>
  </w:style>
  <w:style w:type="paragraph" w:styleId="Aufzhlungszeichen3">
    <w:name w:val="List Bullet 3"/>
    <w:basedOn w:val="Standard"/>
    <w:uiPriority w:val="99"/>
    <w:rsid w:val="00446551"/>
    <w:pPr>
      <w:numPr>
        <w:ilvl w:val="2"/>
        <w:numId w:val="6"/>
      </w:numPr>
      <w:contextualSpacing/>
    </w:pPr>
  </w:style>
  <w:style w:type="numbering" w:customStyle="1" w:styleId="FHNWAufzhlung">
    <w:name w:val="FHNW Aufzählung"/>
    <w:uiPriority w:val="99"/>
    <w:rsid w:val="00446551"/>
    <w:pPr>
      <w:numPr>
        <w:numId w:val="2"/>
      </w:numPr>
    </w:pPr>
  </w:style>
  <w:style w:type="paragraph" w:styleId="Aufzhlungszeichen4">
    <w:name w:val="List Bullet 4"/>
    <w:basedOn w:val="Standard"/>
    <w:uiPriority w:val="99"/>
    <w:unhideWhenUsed/>
    <w:rsid w:val="00446551"/>
    <w:pPr>
      <w:numPr>
        <w:ilvl w:val="3"/>
        <w:numId w:val="6"/>
      </w:numPr>
      <w:contextualSpacing/>
    </w:pPr>
  </w:style>
  <w:style w:type="paragraph" w:styleId="Aufzhlungszeichen5">
    <w:name w:val="List Bullet 5"/>
    <w:basedOn w:val="Standard"/>
    <w:uiPriority w:val="99"/>
    <w:semiHidden/>
    <w:unhideWhenUsed/>
    <w:rsid w:val="00446551"/>
    <w:pPr>
      <w:numPr>
        <w:ilvl w:val="4"/>
        <w:numId w:val="6"/>
      </w:numPr>
      <w:tabs>
        <w:tab w:val="clear" w:pos="3402"/>
        <w:tab w:val="num" w:pos="360"/>
      </w:tabs>
      <w:contextualSpacing/>
    </w:pPr>
  </w:style>
  <w:style w:type="character" w:customStyle="1" w:styleId="berschrift1Zchn">
    <w:name w:val="Überschrift 1 Zchn"/>
    <w:basedOn w:val="Absatz-Standardschriftart"/>
    <w:link w:val="berschrift1"/>
    <w:uiPriority w:val="2"/>
    <w:rsid w:val="009D60F7"/>
    <w:rPr>
      <w:rFonts w:ascii="Arial" w:eastAsiaTheme="majorEastAsia" w:hAnsi="Arial" w:cstheme="majorBidi"/>
      <w:b/>
      <w:bCs/>
      <w:sz w:val="28"/>
      <w:szCs w:val="28"/>
    </w:rPr>
  </w:style>
  <w:style w:type="numbering" w:customStyle="1" w:styleId="FormatvorlageNummerierteListeLinks063cmHngend063cm">
    <w:name w:val="Formatvorlage Nummerierte Liste Links:  0.63 cm Hängend:  0.63 cm"/>
    <w:basedOn w:val="KeineListe"/>
    <w:rsid w:val="00E47C52"/>
    <w:pPr>
      <w:numPr>
        <w:numId w:val="3"/>
      </w:numPr>
    </w:pPr>
  </w:style>
  <w:style w:type="numbering" w:customStyle="1" w:styleId="Formatvorlage1">
    <w:name w:val="Formatvorlage1"/>
    <w:uiPriority w:val="99"/>
    <w:rsid w:val="002B50CC"/>
    <w:pPr>
      <w:numPr>
        <w:numId w:val="4"/>
      </w:numPr>
    </w:pPr>
  </w:style>
  <w:style w:type="character" w:styleId="Fett">
    <w:name w:val="Strong"/>
    <w:basedOn w:val="Absatz-Standardschriftart"/>
    <w:uiPriority w:val="22"/>
    <w:rsid w:val="00657E07"/>
    <w:rPr>
      <w:b/>
      <w:bCs/>
    </w:rPr>
  </w:style>
  <w:style w:type="character" w:customStyle="1" w:styleId="berschrift2Zchn">
    <w:name w:val="Überschrift 2 Zchn"/>
    <w:basedOn w:val="Absatz-Standardschriftart"/>
    <w:link w:val="berschrift2"/>
    <w:uiPriority w:val="2"/>
    <w:rsid w:val="009D60F7"/>
    <w:rPr>
      <w:rFonts w:ascii="Arial" w:eastAsiaTheme="majorEastAsia" w:hAnsi="Arial" w:cstheme="majorBidi"/>
      <w:b/>
      <w:szCs w:val="26"/>
    </w:rPr>
  </w:style>
  <w:style w:type="paragraph" w:customStyle="1" w:styleId="function">
    <w:name w:val="function"/>
    <w:basedOn w:val="Standard"/>
    <w:rsid w:val="00EC39C5"/>
    <w:pPr>
      <w:spacing w:before="100" w:beforeAutospacing="1" w:after="100" w:afterAutospacing="1"/>
    </w:pPr>
    <w:rPr>
      <w:rFonts w:ascii="Times New Roman" w:eastAsiaTheme="minorEastAsia" w:hAnsi="Times New Roman" w:cs="Times New Roman"/>
      <w:sz w:val="24"/>
      <w:szCs w:val="24"/>
      <w:lang w:eastAsia="de-CH"/>
    </w:rPr>
  </w:style>
  <w:style w:type="paragraph" w:customStyle="1" w:styleId="footerdetails">
    <w:name w:val="footerdetails"/>
    <w:basedOn w:val="Standard"/>
    <w:rsid w:val="00146E89"/>
    <w:rPr>
      <w:sz w:val="16"/>
    </w:rPr>
  </w:style>
  <w:style w:type="paragraph" w:styleId="StandardWeb">
    <w:name w:val="Normal (Web)"/>
    <w:basedOn w:val="Standard"/>
    <w:uiPriority w:val="99"/>
    <w:semiHidden/>
    <w:unhideWhenUsed/>
    <w:rsid w:val="00801F0B"/>
    <w:pPr>
      <w:spacing w:before="100" w:beforeAutospacing="1" w:after="100" w:afterAutospacing="1"/>
    </w:pPr>
    <w:rPr>
      <w:rFonts w:ascii="Times New Roman" w:eastAsiaTheme="minorEastAsia" w:hAnsi="Times New Roman" w:cs="Times New Roman"/>
      <w:sz w:val="24"/>
      <w:szCs w:val="24"/>
      <w:lang w:eastAsia="de-CH"/>
    </w:rPr>
  </w:style>
  <w:style w:type="paragraph" w:customStyle="1" w:styleId="titel0">
    <w:name w:val="titel"/>
    <w:basedOn w:val="Standard"/>
    <w:rsid w:val="00B2538B"/>
    <w:pPr>
      <w:spacing w:before="100" w:beforeAutospacing="1" w:after="100" w:afterAutospacing="1"/>
    </w:pPr>
    <w:rPr>
      <w:rFonts w:ascii="Times New Roman" w:eastAsiaTheme="minorEastAsia" w:hAnsi="Times New Roman" w:cs="Times New Roman"/>
      <w:sz w:val="24"/>
      <w:szCs w:val="24"/>
      <w:lang w:eastAsia="de-CH"/>
    </w:rPr>
  </w:style>
  <w:style w:type="paragraph" w:customStyle="1" w:styleId="seitentitel">
    <w:name w:val="seitentitel"/>
    <w:basedOn w:val="Standard"/>
    <w:link w:val="seitentitelZchn"/>
    <w:rsid w:val="00863A85"/>
    <w:pPr>
      <w:tabs>
        <w:tab w:val="left" w:pos="1276"/>
      </w:tabs>
    </w:pPr>
    <w:rPr>
      <w:b/>
      <w:sz w:val="40"/>
    </w:rPr>
  </w:style>
  <w:style w:type="paragraph" w:customStyle="1" w:styleId="TraktandumThema">
    <w:name w:val="Traktandum/Thema"/>
    <w:basedOn w:val="Standard"/>
    <w:link w:val="TraktandumThemaZchn"/>
    <w:rsid w:val="00616620"/>
    <w:pPr>
      <w:spacing w:after="260"/>
    </w:pPr>
  </w:style>
  <w:style w:type="character" w:customStyle="1" w:styleId="seitentitelZchn">
    <w:name w:val="seitentitel Zchn"/>
    <w:basedOn w:val="Absatz-Standardschriftart"/>
    <w:link w:val="seitentitel"/>
    <w:rsid w:val="00863A85"/>
    <w:rPr>
      <w:rFonts w:ascii="Arial" w:hAnsi="Arial"/>
      <w:b/>
      <w:sz w:val="40"/>
    </w:rPr>
  </w:style>
  <w:style w:type="paragraph" w:customStyle="1" w:styleId="traktandenliste">
    <w:name w:val="traktandenliste"/>
    <w:basedOn w:val="TraktandumThema"/>
    <w:link w:val="traktandenlisteZchn"/>
    <w:rsid w:val="00616620"/>
    <w:pPr>
      <w:numPr>
        <w:numId w:val="5"/>
      </w:numPr>
    </w:pPr>
  </w:style>
  <w:style w:type="character" w:customStyle="1" w:styleId="TraktandumThemaZchn">
    <w:name w:val="Traktandum/Thema Zchn"/>
    <w:basedOn w:val="Absatz-Standardschriftart"/>
    <w:link w:val="TraktandumThema"/>
    <w:rsid w:val="00616620"/>
    <w:rPr>
      <w:rFonts w:ascii="Arial" w:hAnsi="Arial"/>
    </w:rPr>
  </w:style>
  <w:style w:type="character" w:customStyle="1" w:styleId="traktandenlisteZchn">
    <w:name w:val="traktandenliste Zchn"/>
    <w:basedOn w:val="TraktandumThemaZchn"/>
    <w:link w:val="traktandenliste"/>
    <w:rsid w:val="00616620"/>
    <w:rPr>
      <w:rFonts w:ascii="Arial" w:hAnsi="Arial"/>
    </w:rPr>
  </w:style>
  <w:style w:type="paragraph" w:styleId="Untertitel">
    <w:name w:val="Subtitle"/>
    <w:basedOn w:val="Standard"/>
    <w:next w:val="Standard"/>
    <w:link w:val="UntertitelZchn"/>
    <w:uiPriority w:val="11"/>
    <w:rsid w:val="00CA3CD5"/>
    <w:pPr>
      <w:numPr>
        <w:ilvl w:val="1"/>
      </w:numPr>
      <w:contextualSpacing/>
    </w:pPr>
    <w:rPr>
      <w:rFonts w:eastAsiaTheme="majorEastAsia" w:cstheme="majorBidi"/>
      <w:iCs/>
      <w:spacing w:val="15"/>
      <w:kern w:val="28"/>
      <w:sz w:val="28"/>
      <w:szCs w:val="24"/>
    </w:rPr>
  </w:style>
  <w:style w:type="character" w:customStyle="1" w:styleId="UntertitelZchn">
    <w:name w:val="Untertitel Zchn"/>
    <w:basedOn w:val="Absatz-Standardschriftart"/>
    <w:link w:val="Untertitel"/>
    <w:uiPriority w:val="11"/>
    <w:rsid w:val="00CA3CD5"/>
    <w:rPr>
      <w:rFonts w:ascii="Arial" w:eastAsiaTheme="majorEastAsia" w:hAnsi="Arial" w:cstheme="majorBidi"/>
      <w:iCs/>
      <w:spacing w:val="15"/>
      <w:kern w:val="28"/>
      <w:sz w:val="28"/>
      <w:szCs w:val="24"/>
    </w:rPr>
  </w:style>
  <w:style w:type="paragraph" w:customStyle="1" w:styleId="untertitel0">
    <w:name w:val="untertitel"/>
    <w:basedOn w:val="Untertitel"/>
    <w:link w:val="untertitelZchn0"/>
    <w:rsid w:val="00863A85"/>
    <w:rPr>
      <w:sz w:val="40"/>
    </w:rPr>
  </w:style>
  <w:style w:type="character" w:customStyle="1" w:styleId="untertitelZchn0">
    <w:name w:val="untertitel Zchn"/>
    <w:basedOn w:val="UntertitelZchn"/>
    <w:link w:val="untertitel0"/>
    <w:rsid w:val="00863A85"/>
    <w:rPr>
      <w:rFonts w:ascii="Arial" w:eastAsiaTheme="majorEastAsia" w:hAnsi="Arial" w:cstheme="majorBidi"/>
      <w:iCs/>
      <w:spacing w:val="15"/>
      <w:kern w:val="28"/>
      <w:sz w:val="40"/>
      <w:szCs w:val="24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1E5902"/>
    <w:rPr>
      <w:rFonts w:ascii="Arial" w:eastAsiaTheme="majorEastAsia" w:hAnsi="Arial" w:cstheme="majorBidi"/>
      <w:b/>
      <w:color w:val="000000" w:themeColor="text1"/>
      <w:szCs w:val="24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1E5902"/>
    <w:rPr>
      <w:rFonts w:ascii="Arial" w:eastAsiaTheme="majorEastAsia" w:hAnsi="Arial" w:cstheme="majorBidi"/>
      <w:b/>
      <w:iCs/>
      <w:color w:val="000000" w:themeColor="text1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1E5902"/>
    <w:rPr>
      <w:rFonts w:ascii="Arial" w:eastAsiaTheme="majorEastAsia" w:hAnsi="Arial" w:cstheme="majorBidi"/>
      <w:b/>
      <w:color w:val="000000" w:themeColor="text1"/>
    </w:rPr>
  </w:style>
  <w:style w:type="character" w:customStyle="1" w:styleId="berschrift6Zchn">
    <w:name w:val="Überschrift 6 Zchn"/>
    <w:basedOn w:val="Absatz-Standardschriftart"/>
    <w:link w:val="berschrift6"/>
    <w:uiPriority w:val="9"/>
    <w:rsid w:val="001E5902"/>
    <w:rPr>
      <w:rFonts w:ascii="Arial" w:eastAsiaTheme="majorEastAsia" w:hAnsi="Arial" w:cstheme="majorBidi"/>
      <w:i/>
      <w:color w:val="000000" w:themeColor="text1"/>
    </w:rPr>
  </w:style>
  <w:style w:type="character" w:customStyle="1" w:styleId="berschrift7Zchn">
    <w:name w:val="Überschrift 7 Zchn"/>
    <w:basedOn w:val="Absatz-Standardschriftart"/>
    <w:link w:val="berschrift7"/>
    <w:uiPriority w:val="9"/>
    <w:rsid w:val="009279BA"/>
    <w:rPr>
      <w:rFonts w:asciiTheme="majorHAnsi" w:eastAsiaTheme="majorEastAsia" w:hAnsiTheme="majorHAnsi" w:cstheme="majorBidi"/>
      <w:i/>
      <w:iCs/>
      <w:color w:val="243F60" w:themeColor="accent1" w:themeShade="7F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9279BA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9279BA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customStyle="1" w:styleId="berschrift1ohneNummerierung">
    <w:name w:val="Überschrift 1 (ohne Nummerierung)"/>
    <w:basedOn w:val="berschrift1"/>
    <w:uiPriority w:val="2"/>
    <w:qFormat/>
    <w:rsid w:val="009D60F7"/>
    <w:pPr>
      <w:numPr>
        <w:numId w:val="0"/>
      </w:numPr>
    </w:pPr>
  </w:style>
  <w:style w:type="paragraph" w:customStyle="1" w:styleId="berschrift2ohneNummerierung">
    <w:name w:val="Überschrift 2 (ohne Nummerierung)"/>
    <w:basedOn w:val="berschrift2"/>
    <w:uiPriority w:val="2"/>
    <w:qFormat/>
    <w:rsid w:val="009D60F7"/>
    <w:pPr>
      <w:numPr>
        <w:ilvl w:val="0"/>
        <w:numId w:val="0"/>
      </w:numPr>
    </w:pPr>
  </w:style>
  <w:style w:type="character" w:styleId="Hyperlink">
    <w:name w:val="Hyperlink"/>
    <w:basedOn w:val="Absatz-Standardschriftart"/>
    <w:uiPriority w:val="99"/>
    <w:unhideWhenUsed/>
    <w:rsid w:val="00F917DF"/>
    <w:rPr>
      <w:color w:val="0000FF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F917DF"/>
    <w:rPr>
      <w:color w:val="605E5C"/>
      <w:shd w:val="clear" w:color="auto" w:fill="E1DFDD"/>
    </w:rPr>
  </w:style>
  <w:style w:type="paragraph" w:styleId="berarbeitung">
    <w:name w:val="Revision"/>
    <w:hidden/>
    <w:uiPriority w:val="99"/>
    <w:semiHidden/>
    <w:rsid w:val="00AE26BE"/>
    <w:pPr>
      <w:spacing w:after="0" w:line="240" w:lineRule="auto"/>
    </w:pPr>
    <w:rPr>
      <w:rFonts w:ascii="Arial" w:hAnsi="Arial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AE26BE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AE26BE"/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AE26BE"/>
    <w:rPr>
      <w:rFonts w:ascii="Arial" w:hAnsi="Arial"/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AE26BE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AE26BE"/>
    <w:rPr>
      <w:rFonts w:ascii="Arial" w:hAnsi="Arial"/>
      <w:b/>
      <w:bCs/>
      <w:sz w:val="20"/>
      <w:szCs w:val="2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359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50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32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07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440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529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67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29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521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593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37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97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429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84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06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07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52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78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523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979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95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11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720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23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89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037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586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178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477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816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207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653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02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161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982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055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459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4314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617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124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068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379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931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515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714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611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078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779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416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71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249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29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79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986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2954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801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643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4175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94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6392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468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466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358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1320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0023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2063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70358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675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05312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1649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3804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3953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6381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7273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9848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705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5093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5405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9218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41921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237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6694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71518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121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3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6274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12549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13745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7299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9041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4554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8099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6413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02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3532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5456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9121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1934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171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2490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63487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1512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1783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435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787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6715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796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462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5540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9720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2249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4140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4185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68348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301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37772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6757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036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14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8795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39897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7727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044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56323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8411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43061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36562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0147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1284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2792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3445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188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377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698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010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6821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9906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10266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3958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85728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20395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3622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6671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907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19907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9658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1285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5361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4927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3155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2209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44422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390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6114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6377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2336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25470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006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6168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900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603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56497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6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5556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947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06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2497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4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5765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0166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858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3618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8342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495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2226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19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537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80557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522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551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194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5842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969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652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1859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4094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901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8363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762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833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2318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2440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8024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498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154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49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6269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6466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9206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19063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768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9375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2316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2291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4109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690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7459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70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9257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0564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024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113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038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85771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1242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4284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0247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321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12618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069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580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64325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5193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1705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327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6799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180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345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727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1314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7550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752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7549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0207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80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7595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15284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349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7325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5637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6749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409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645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922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7237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8079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0704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17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5017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6533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0380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8130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596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3374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3078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4626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287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2886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6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9751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643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580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470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912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17601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5769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195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7465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661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9780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321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900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683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957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19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3195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62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6934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7125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254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4064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449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9265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9923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1739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5159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7980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8633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064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716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1072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86500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003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5208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0986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383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4651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5419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6075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392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590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5136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1150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7239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024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28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4210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6831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7879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1077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1999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341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2654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4353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598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09017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2908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293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605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8572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9310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25084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157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9401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926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9160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156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5851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18968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5797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4010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4976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9452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343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739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0011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602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7874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9034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2955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08069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6046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0132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404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678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5873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66005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7182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77223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8182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551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863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6347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1558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1559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9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217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269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534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878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231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3228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6920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1122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8273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077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08930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83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910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2496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3715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45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839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102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579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68220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5261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2569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4559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5647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7377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89244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3779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4821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54791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7668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2911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6768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5288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649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182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9142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279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592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8052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2829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6690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08393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1081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6007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80233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0840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7733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130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222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412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7940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994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0690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1413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620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9159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024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610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25333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10045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2921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3337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083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9250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1342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8312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4783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524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797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5103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483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7718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0695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460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3351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8939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9789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0049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1629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492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5952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9268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9342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3474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4471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5052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8657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4764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3544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179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7083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7161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3007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6703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6965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1748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43698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8150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99226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60863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594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2522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4898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3101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3420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9972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0620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1932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3325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094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301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9504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481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326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5961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7418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2201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189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272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7122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8417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0188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79017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824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824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4331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7226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75397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230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1662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293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8824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833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4110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9314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89485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0647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5421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6538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6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5988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9255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149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3120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994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9570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109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3992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387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28937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41273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4132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3836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4184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999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4253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368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75040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7620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470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138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776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0660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9053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4221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1358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23524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6795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938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4064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773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7801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974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235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7722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849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3963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195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759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5636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755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60664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7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9579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0238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1817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8058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486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0329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2107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4093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84872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9947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1299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1568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2226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41899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806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428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8196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2176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57173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7222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4658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6397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0400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443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233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4579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751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9940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1252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3141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686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9847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471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968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5401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9214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954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458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622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1959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7506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1245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84549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9666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712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4446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5029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110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0226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163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8657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1874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949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7454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969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7678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282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451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93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1438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449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ettings" Target="settings.xml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customXml" Target="../customXml/item7.xml"/><Relationship Id="rId12" Type="http://schemas.openxmlformats.org/officeDocument/2006/relationships/styles" Target="styles.xml"/><Relationship Id="rId17" Type="http://schemas.openxmlformats.org/officeDocument/2006/relationships/header" Target="header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endnotes" Target="endnotes.xm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numbering" Target="numbering.xml"/><Relationship Id="rId24" Type="http://schemas.openxmlformats.org/officeDocument/2006/relationships/glossaryDocument" Target="glossary/document.xml"/><Relationship Id="rId5" Type="http://schemas.openxmlformats.org/officeDocument/2006/relationships/customXml" Target="../customXml/item5.xml"/><Relationship Id="rId15" Type="http://schemas.openxmlformats.org/officeDocument/2006/relationships/footnotes" Target="footnotes.xml"/><Relationship Id="rId23" Type="http://schemas.openxmlformats.org/officeDocument/2006/relationships/fontTable" Target="fontTable.xml"/><Relationship Id="rId10" Type="http://schemas.openxmlformats.org/officeDocument/2006/relationships/customXml" Target="../customXml/item10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webSettings" Target="webSettings.xml"/><Relationship Id="rId22" Type="http://schemas.openxmlformats.org/officeDocument/2006/relationships/footer" Target="footer3.xml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hyperlink" Target="mailto:praxisplattform.hsa@fhnw.ch" TargetMode="External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evinIglesias\OneDrive%20-%20officeatwork%20AG\Desktop\Projects%202021\fhnw.ch\Vorlagen\FHNW_Briefvorlage_A4_mit_Logo_d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1545A24D22543498D375BC2A65F534F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4C27073-E5DC-4B3B-8DDD-73B7F1DD98FF}"/>
      </w:docPartPr>
      <w:docPartBody>
        <w:p w:rsidR="009A3A74" w:rsidRDefault="00E46107" w:rsidP="00E46107">
          <w:pPr>
            <w:pStyle w:val="C1545A24D22543498D375BC2A65F534F"/>
          </w:pPr>
          <w:r w:rsidRPr="00582BC0">
            <w:rPr>
              <w:rStyle w:val="Platzhaltertext"/>
            </w:rPr>
            <w:t>Click or tap here to enter text.</w:t>
          </w:r>
        </w:p>
      </w:docPartBody>
    </w:docPart>
    <w:docPart>
      <w:docPartPr>
        <w:name w:val="1B1D93C632004F6EBF9A56E23254BB65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B23397F5-2DD1-4A8D-BA16-226920A32CCF}"/>
      </w:docPartPr>
      <w:docPartBody>
        <w:p w:rsidR="00EB4237" w:rsidRDefault="00EB4237">
          <w:r w:rsidRPr="0017214E">
            <w:rPr>
              <w:rStyle w:val="Platzhaltertext"/>
            </w:rPr>
            <w:t>​</w:t>
          </w:r>
        </w:p>
      </w:docPartBody>
    </w:docPart>
    <w:docPart>
      <w:docPartPr>
        <w:name w:val="9CEF4F45435C4BBA99F3F873F86C86E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F645E3AA-7971-41A9-AF5D-F9BF0BA58BE6}"/>
      </w:docPartPr>
      <w:docPartBody>
        <w:p w:rsidR="00EB4237" w:rsidRDefault="00EB4237">
          <w:r w:rsidRPr="0017214E">
            <w:rPr>
              <w:rStyle w:val="Platzhaltertext"/>
            </w:rPr>
            <w:t>​</w:t>
          </w:r>
        </w:p>
      </w:docPartBody>
    </w:docPart>
    <w:docPart>
      <w:docPartPr>
        <w:name w:val="1C3F7AFA03054E1C86384F1275C9E71A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6169B809-86AC-4F02-A059-A57423EBF7B9}"/>
      </w:docPartPr>
      <w:docPartBody>
        <w:p w:rsidR="00EB4237" w:rsidRDefault="00EB4237">
          <w:r w:rsidRPr="0017214E">
            <w:rPr>
              <w:rStyle w:val="Platzhaltertext"/>
            </w:rPr>
            <w:t>​</w:t>
          </w:r>
        </w:p>
      </w:docPartBody>
    </w:docPart>
    <w:docPart>
      <w:docPartPr>
        <w:name w:val="64162013408F47999410F196C48895DD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C4FF355E-D635-4764-BE46-D4323E11EDC3}"/>
      </w:docPartPr>
      <w:docPartBody>
        <w:p w:rsidR="00EB4237" w:rsidRDefault="00EB4237" w:rsidP="00EB4237">
          <w:pPr>
            <w:pStyle w:val="64162013408F47999410F196C48895DD"/>
          </w:pPr>
          <w:r w:rsidRPr="00582BC0">
            <w:rPr>
              <w:rStyle w:val="Platzhalt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30BDC"/>
    <w:rsid w:val="00010259"/>
    <w:rsid w:val="00014280"/>
    <w:rsid w:val="000234C0"/>
    <w:rsid w:val="000333A3"/>
    <w:rsid w:val="00046D9A"/>
    <w:rsid w:val="00113008"/>
    <w:rsid w:val="001320FC"/>
    <w:rsid w:val="00155E2A"/>
    <w:rsid w:val="001E34F7"/>
    <w:rsid w:val="001F0F78"/>
    <w:rsid w:val="00234E11"/>
    <w:rsid w:val="00296220"/>
    <w:rsid w:val="002C20DE"/>
    <w:rsid w:val="002F698D"/>
    <w:rsid w:val="00302E8E"/>
    <w:rsid w:val="00315789"/>
    <w:rsid w:val="00330518"/>
    <w:rsid w:val="00384CE8"/>
    <w:rsid w:val="00394CBF"/>
    <w:rsid w:val="003C5068"/>
    <w:rsid w:val="0043214F"/>
    <w:rsid w:val="004351F3"/>
    <w:rsid w:val="00454B1D"/>
    <w:rsid w:val="00455B05"/>
    <w:rsid w:val="0050371B"/>
    <w:rsid w:val="005939AC"/>
    <w:rsid w:val="005B231E"/>
    <w:rsid w:val="005B73B0"/>
    <w:rsid w:val="005D336F"/>
    <w:rsid w:val="005D6BBD"/>
    <w:rsid w:val="00630BDC"/>
    <w:rsid w:val="006A4B76"/>
    <w:rsid w:val="006E4ACA"/>
    <w:rsid w:val="006F6104"/>
    <w:rsid w:val="00757B41"/>
    <w:rsid w:val="0076378D"/>
    <w:rsid w:val="0079499B"/>
    <w:rsid w:val="00796019"/>
    <w:rsid w:val="007A46BC"/>
    <w:rsid w:val="0082412E"/>
    <w:rsid w:val="00853DCF"/>
    <w:rsid w:val="00874B25"/>
    <w:rsid w:val="008C1201"/>
    <w:rsid w:val="008C18EE"/>
    <w:rsid w:val="00907A41"/>
    <w:rsid w:val="00923CDA"/>
    <w:rsid w:val="009306A0"/>
    <w:rsid w:val="0094724B"/>
    <w:rsid w:val="009A3A74"/>
    <w:rsid w:val="009B6AD1"/>
    <w:rsid w:val="009D4615"/>
    <w:rsid w:val="009E5580"/>
    <w:rsid w:val="00A118B4"/>
    <w:rsid w:val="00A323D7"/>
    <w:rsid w:val="00A42571"/>
    <w:rsid w:val="00A605F7"/>
    <w:rsid w:val="00AA72A5"/>
    <w:rsid w:val="00B900E6"/>
    <w:rsid w:val="00B95F1A"/>
    <w:rsid w:val="00BD3EAA"/>
    <w:rsid w:val="00BF5C7B"/>
    <w:rsid w:val="00C03A7D"/>
    <w:rsid w:val="00C13816"/>
    <w:rsid w:val="00C61197"/>
    <w:rsid w:val="00C6558D"/>
    <w:rsid w:val="00CB3F46"/>
    <w:rsid w:val="00CB6E52"/>
    <w:rsid w:val="00D17726"/>
    <w:rsid w:val="00D317CC"/>
    <w:rsid w:val="00D6329B"/>
    <w:rsid w:val="00E40833"/>
    <w:rsid w:val="00E46107"/>
    <w:rsid w:val="00E762E8"/>
    <w:rsid w:val="00EA3201"/>
    <w:rsid w:val="00EB4237"/>
    <w:rsid w:val="00EF5127"/>
    <w:rsid w:val="00F21A95"/>
    <w:rsid w:val="00F615CC"/>
    <w:rsid w:val="00FA3D4D"/>
    <w:rsid w:val="00FD4999"/>
    <w:rsid w:val="00FD778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EB4237"/>
    <w:rPr>
      <w:color w:val="808080"/>
    </w:rPr>
  </w:style>
  <w:style w:type="paragraph" w:customStyle="1" w:styleId="C1545A24D22543498D375BC2A65F534F">
    <w:name w:val="C1545A24D22543498D375BC2A65F534F"/>
    <w:rsid w:val="00E46107"/>
  </w:style>
  <w:style w:type="paragraph" w:customStyle="1" w:styleId="64162013408F47999410F196C48895DD">
    <w:name w:val="64162013408F47999410F196C48895DD"/>
    <w:rsid w:val="00EB4237"/>
    <w:pPr>
      <w:spacing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716538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5">
    <wetp:webextensionref xmlns:r="http://schemas.openxmlformats.org/officeDocument/2006/relationships" r:id="rId1"/>
  </wetp:taskpane>
  <wetp:taskpane dockstate="right" visibility="0" width="438" row="4">
    <wetp:webextensionref xmlns:r="http://schemas.openxmlformats.org/officeDocument/2006/relationships" r:id="rId2"/>
  </wetp:taskpane>
  <wetp:taskpane dockstate="right" visibility="0" width="350" row="4">
    <wetp:webextensionref xmlns:r="http://schemas.openxmlformats.org/officeDocument/2006/relationships" r:id="rId3"/>
  </wetp:taskpane>
</wetp:taskpanes>
</file>

<file path=word/webextensions/webextension1.xml><?xml version="1.0" encoding="utf-8"?>
<we:webextension xmlns:we="http://schemas.microsoft.com/office/webextensions/webextension/2010/11" id="{7FA09F69-C8AB-4739-8701-C0363717FFA5}">
  <we:reference id="444c804e-8891-41f9-b246-f6dac759fca9" version="3.1.0.0" store="EXCatalog" storeType="EXCatalog"/>
  <we:alternateReferences>
    <we:reference id="WA104380518" version="3.1.0.0" store="en-US" storeType="OMEX"/>
  </we:alternateReferences>
  <we:properties/>
  <we:bindings/>
  <we:snapshot xmlns:r="http://schemas.openxmlformats.org/officeDocument/2006/relationships"/>
</we:webextension>
</file>

<file path=word/webextensions/webextension2.xml><?xml version="1.0" encoding="utf-8"?>
<we:webextension xmlns:we="http://schemas.microsoft.com/office/webextensions/webextension/2010/11" id="{3BC53E2C-63C0-440E-AACE-F510AA6E858C}">
  <we:reference id="e765dd0b-6697-44aa-9025-1ce65686c598" version="3.1.0.0" store="EXCatalog" storeType="EXCatalog"/>
  <we:alternateReferences>
    <we:reference id="WA104380519" version="3.1.0.0" store="en-US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word/webextensions/webextension3.xml><?xml version="1.0" encoding="utf-8"?>
<we:webextension xmlns:we="http://schemas.microsoft.com/office/webextensions/webextension/2010/11" id="{8E8E528C-CDED-4C33-BA2F-CE7B3FC6978D}">
  <we:reference id="ea375709-5511-4a7d-9ad9-0150d03e7fbe" version="3.1.0.0" store="EXCatalog" storeType="EXCatalog"/>
  <we:alternateReferences>
    <we:reference id="WA104380602" version="3.1.0.0" store="de-CH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3C8D67F68240F34E86E6E79B90DC1545" ma:contentTypeVersion="11" ma:contentTypeDescription="Ein neues Dokument erstellen." ma:contentTypeScope="" ma:versionID="f4f76c0b41060d054c72fb83b4973bbb">
  <xsd:schema xmlns:xsd="http://www.w3.org/2001/XMLSchema" xmlns:xs="http://www.w3.org/2001/XMLSchema" xmlns:p="http://schemas.microsoft.com/office/2006/metadata/properties" xmlns:ns2="df67d06c-e702-4130-9e57-acbec383d899" xmlns:ns3="332b3943-83b7-4f11-ae4d-0fc578e1a13a" targetNamespace="http://schemas.microsoft.com/office/2006/metadata/properties" ma:root="true" ma:fieldsID="6d52c9029f1927433e4e7ac22e86b5c5" ns2:_="" ns3:_="">
    <xsd:import namespace="df67d06c-e702-4130-9e57-acbec383d899"/>
    <xsd:import namespace="332b3943-83b7-4f11-ae4d-0fc578e1a13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67d06c-e702-4130-9e57-acbec383d89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Bildmarkierungen" ma:readOnly="false" ma:fieldId="{5cf76f15-5ced-4ddc-b409-7134ff3c332f}" ma:taxonomyMulti="true" ma:sspId="7873907d-d049-4c15-acb6-7b8f2d6df67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2b3943-83b7-4f11-ae4d-0fc578e1a13a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e7398e9e-1c56-4ae1-9d11-f5ed3d0f807d}" ma:internalName="TaxCatchAll" ma:showField="CatchAllData" ma:web="332b3943-83b7-4f11-ae4d-0fc578e1a13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designSettings xmlns="http://schema.officeatwork365.com/2015/designSettings">
  <settings>officeatworkDocumentPart:U2FsdGVkX19FWiHUXJE34gA4BIXcpm1KR+cF49Ziuqc6EBSexvrFTPdeVe4BNbzDwLdPtPh/vj14zq4AeF8Mjk4/2XXgQDiZUvWiTGxpYEO9I3jADtBfO2NFrxK20H0E8MxDcmQ7Tx94xFbUQdwnZ1oS+glQCjmbZejPOx8TpAzaRHHnlFpsRctkMX6E8za0diG1RMNvI+7+bRsJ6lL6L5FFzj0c+TVojT+PNJRBlc7h6JBfw+JtPIjW+UctQxyyKWGM23oHHZyNhj4VVgbJo8mXcXQw3Lp1X8iJTUUCIb5/J/XwvLK3iqPPoRqQsnUpG+qBaCVa6OHcKtbCAo7bBlCg+XVqQxVvHi8uVswkXKUyYGzZL7A+fn+6hdcEMK1nrNNrr4zuyglfIRpkxWfBqYMWTEZheTCZ2cQoSAN0YiZKAKNR6vOGAUhGvKkKkzz5F/ZXxyoCRaGBHvkUychl98rMr/sWRTfwu60i+/aXjI4oFzMhOeZczpSILV3l5OPYaUnfX6zGTind30NznUz9QxUqj8lakizqCDIcPbYd2sqmEk1I4dr98xdrCtAJEXEpy0/6jKq9K7rfHXHxBZe4sAQ2GifjOW2T272yUx86kTrznJJguJehnk+KVvG9a3x0N1NgxDZvQVknTolRPNp4n22Ck7KRILcqv8YGqCg4JtniyGnOZEuxnu70S9MaUrsnartyDLMD+/2tpBXiy7AcILpTX8kuhQ63cWxGNBkisPzZkAx3GSMaUHJJ+BqhK5Zdls+Uufi8xqIb6zcnYU1swszszeM7wEmsn+U3akJO+FLfzv4JCtGtsaCfm74Yvq+KdEm+vM2Bfzz+3neKnGv433DonfhLesrrsuz2kOAmIXonlMxWEI4Btc/2JhdsO9fWRB9tO3mQnYlTTl3DixnXvz/VJlu4traWC4BKwGS9qfdMmqmLYn7KdBjrouVnKVmZjau4CXidbAeIOpLcEIWFgiXs1ehWWT0HxR+70NHamKAW7TqAomQeVx/HGqmh97sz9vDT7LYBRmTTx8lvKqBpSECIbSi4RpLPTK9FJESMIw5lI3O+xeaYRPYglXOIZHlezKXWkCF8kXyEm/GT5xbQF1D993Wll5rKuV7N22fSpJEKiY0OuOkOk6CaJeXa0lUHXW8cl290Lbn46cXSPzkUI9PuWxEIb/gKkpiiAHj8lK+yvbSkuWOnV/hVbWHWGfIiskWTkIHvR+r2Mtift1Q+khumclaCHgka+3+MBNPxR+kqWwuija4du43nFJlFTr9Hr1k8pUvTtVExoc62PGOvz6+KQ950tmqnFhlbPwTiIVoL5ahhemoVTILEAlxmmvmR4FxRsr6xLbBXy5oCqrAFsjxEuL6agbAk+vRvYIsjEo4fyRor0gXAPCJ8SfBqHIM7vQ0bGolDa7rvKcY3izI7GgkztzPBuybXeseceuH5TJmYQEpEQniuxJrtHFoKUsQ9O0CSYfr6Fs5FvAL7BpiUR/a9a8kvdFZ+kCdt0SzPx/ysBnjZRco0zjwrazIieIuOINWfJxB1Jcz2tXuzfy1nH3aSePrbN7kx/1NquOqXOesgyoTph4E3VpJJR1j/2gUEHHG4VOQoG198tiab8RMq43V0kkEMtaFUyvmP34OWQ/5mjvB1q1cFwWX7eo95p5udsk8RIBgEuwe1J/WADHVXWzDAe6ZH7fEwrDaFIrlekFwu271Liyur/L5lpjbRElxBH/a2pN4MjEGZFH4p+UfN2ek4A3XWpODKXQ3N7nf/mM7KUxqhDeMwxNnwcVFdgGgoX6EQH6vuP/RniDSvyLJXmNrKyiPigf5Ca9RTPApOeMA+R8w8PvQ+L+rUrR2BL+rJN89LD0Zc8nJB85iuSHWrktCL91nH3EPeGXgmH4sXzgoRwUNhw+XkUOzL5vRAwHwaMhBQWKMupUto5rPfgSWyTiL65M8n9T/h1tO9LoOWEovbLhGzYTIsikKYDdPm95rThVszk7mBPV2d6EPfNXeuxByg4DIOWfBmH0EK1iMEuSGBkR0zBvIsXC41h4HtXJKuygD4Xxdn+5rnzixOUN8gqXiHPq79lH9RYF+/08vdrbo90cvQMwaMs5zvq1iUHY86ul448yx7+ema7lR797AJ8dSt8VtZf+y6eDDG8dTIx11BmrCSrxm+4tI/m8Skt9+2c3F8myqsSxy90DyvRQoOiZrq9I9mYRTShUD6kic1H59C8HjljvLK/n/sLR6vuMxldBt+f0wkk9nEHR7nXdUbdDmVWyXIkKrEmO3rruUtwBqhRfWyFQ4yGCsDKUFWoY4kbJZ1B34HMZTyzyZexAKgye8bUY+DhnYSrAw5uosaGrKTu1WnQlXJh769ghZ6Ecykt48MIu+LRUwFm+9pw/JxVouaGC4Q9ltOa6URIc2/SpHLAeC4303CgI5yUBycnAkxAfs0J3n90y5fGEgZHZji7/Wh64x8dDIqlk/eRlk+Lk4UPOROe5vxS/a+/9lbVMDYgc2XHkL/bMAHuOdQ7vnHPtSv8fS7EVd0K8art+AYWkuP3C8+Ud6BnYYN33Z4UVPYyDHQ6O7FikcCBcwdm6bTC6JuD1KfXrlOqXJqasF45Zj7ihg36yUkTw9q0W2532mqwJzMoLtg02HH+nwTV1IBtTJvi7RrgDKLac2lOLczd7fpa9+WeeWfHowAZceDpCdkLi0UgD+Qz721DAbQbeKFaJoWlVEKjHQfyWhcbgIvGGE5dv7kMKLhLUJaYStuLJJ2BSzhtxDXGeXq+enYtM0Muy1kSHdgu+h0GNHjKFEOety3/lo/jxrBqVD5G5UUidjieBTliK/MQXMdkX58wOfOwHiy5nR3rEegEc/mUmKBB1txhRo0BFUMdgPU/0vS6AtgyxyZZybvQZPuHU5FvTdmJuIesYUhHAdfmrVrnz2GkjuvETaNLp9xp2UG/sKptXYTk8ofQBs8Y6YJu8tDm/ot9FPi/xpyXX8sXFMz+zVcG0g9SPmzE7V3EehbTVsoRTR3Xa5lfJsfG1llno3nQLO1iubLUNBJWKP6Alf11+mLVlakmyQK60KkP3KAgz90LX8qPLwJJRcTyjzI6Lg+SB7fR+vM2S0ndQJTRQze4galG+U5Iu9lSE4wOfnvrx24s5osaU0fxHODVkfOPyfWlM7hwwmXwmNBUyWwmcJvwGfAQKbMeZ2PuOsE3S8A+wVH33xAmAoW3Vzb6JUyuX5gKbiiNvdrmliXE8Km6DPFMw2WTxh5kXIkyGEFm+Fhi5qOuV8IR/+1fYr3Uh7HphY77CYsfnKlD+5hDvYbC5QjzNsrsdUDQGdrXbG7jne4kXItbZpu9nZ9siBjYz/jfbfc8u4JooB1MVfxbAl0vDNE2uOB+EI0OkZcAHfJgDA8ySdYLaEdOv2pWfhn5RaO000GNLVVb+hnQ0o2cZJm7/TodLIZS/Kf2y+dk+PIY+24qXWCtslvu8gUy00rDbV7DZzB+MpzMqh7fo7YEDvYyV5zhKB5C9caOgXO7N0cFVGZHFhwUYd5tm1rkH2mp6l2d7FNP9Uip8G2Ux+xMhQSErwZSmfrZofLkbzETy2xKOxXn/SdJaiP2PLgZA/Gqmb1STXEOm0RqMSSzsMOvdVHEbRRkqSxrMWh99VjZi6nssfqyKINNFqj54OYoE9M3iFoF1Q4Nzeh7zd5iMebEvtAKALusO6mRxph7FDe1/htfmEdT/gY9qpgV7TCAb93WLa9MowUnYxO8vkA2VZcbhIkrEYiWbUKbh2d/9VZxI2ifQrx8bE4zj/mECAlHNLdGwh++N76i47/k8I9GF+PI6rqiS5DVUEjCG2mj2hsdbxSDiKZQGD4kaRJ8/0p8njPCG1sdLRlFF6OBKv1mIlXEg4Aa4BdXD+WpQgpMS0R3s2K0YfSa3ePrl+C81EzK4taRwnBetIFOH8RJ7tV0itA2XFHIQL7SiAy2wDGjuHrMLck0waFI3fL14en07x2SeMGwYDfYYRy6GiRCPWDrxfHVTFlfATyR7UfODFm3JjMY8PkI/cdjta/DX6sySB5YU4A8V1z048HjU4xMfccPPVeQ5y1l5bi1uzgzEuGmDoyRctFJ4Uc2arfQKsF5ZVySg/Tdv4dhQrD+CzHACsDoGYDtBxRuKFSR/yjy7wNZaFw2BkpLBX+7wJufaKPOfrUL+T+9fhbk7j2kDXiHa4dvrueoeaVBKc79OZ/KZYdfSI8CRmUu5iOGS7BKSTF3nB3IPfuo0BzEyoUlbTx/S1CR78T3GOXzv2jsBusKYsdrzuNt3LdbIdwayqn5sh9xoRtV+ZBfK/GJ0qhMx+P0VcHB+tg3leOGLkg/chg4Mzjlbi15SA8iFqMOQFFVCJYh9A/wdffhf36YXR2mt/KCxFnMI6bRkxMJ2CZRV8VyRpKLm36xUa6Z2KGEaNBkh/DapvAxh4xzhKgU+eQ4TZ/mzyBxqURz5VqT+4ou9gOx8VWzXmMphfX2R1p7PP7GbP3wI8LyjDaxduvmpLCRmlPnnufLQJelb5wMw1RlTyo3PkJlIixYSgpQgRL0KKflQHL6IuEJsQk0o5w+U86K+ammY1JQAc4qE0S8eevaqkEaiYCjivwxb2yNHmcl+owTvgFOpiEpnshNVuDkfXziS11bCaZZCrjkNeRNKo+LdHVJmjEXTxPjEFZDaoKOGwvA7yGEM3uFlmQcVVptFIOHCICwYn54zuWB+qLwGpjyv5WUxM8ZoyhM2GDgMxLlPuxNNb/sS3eTKmMVxPlwTM8bqUMqFQU/ZVGdABKfg1xZGWNvIPnlkskj+DigkY2lOG7eqxYzj7DGd9SWYyYKrNHlU9ZKzudv8kLVZOpjHvUidrwpkqcJLlA3opGvgizsRxE3pnZajZ6+nEHZbDSgkbBWiZGjBiJJ8eR/THBAOrDEXncSuvKUMjO1xbQRQsv8kxbC52tDwcIUYvyNILRJH/A77VlhC/JoXgUT6r/RNMUR5VeQBVg/D0nXEwjssC5PIDAvhAyLguek0aC5m6A9Z5xefU9qQP3um4HL3vGn/xAsxft5l2XVLyBQ6uE+80RlQY/UTo3Cm5qeu60FHwqC3u3iUTYJAd3zoW5zLKlEEUq48tq/NbKgtcvsZGbP5TWiUqPTMvXVCoF55zXAx3LPGCeNOuccrxB1j6DCnmWVIVS9mpCci7efVjQO0okxs2dgUrH6znGUXDDzdsqHqmPVdFVx0Tsia5dWyab5+bQ6iHIsg8TyV7queUocfQOls/KuW1mKG9v3Ou8kdM7RKDjVbqwYroOXvX12bjGDGNEjBJ8Q05F3DHz1RZhU++m00sfpXSSCDYiGCWaoJEi/pTlnPxGPXd8ZElmZH6I2EcquDEYuDOHHRVUj7SNDZIxo+k8hBKXpwAIrfX9w8/BTd68iT2vPKp04lRuCjGbIHC3dChGLk0bXSQEyHMobF4S6DopZTp4Uy8tI8V42OEeLRdrsv7pY4kCpDcpP1GH42IuCvb3bMcVbTijO3dqTA53QvQJDUfMJKJ7uSRYBKeYhIMdbt47juybXVKJImE98HuU2gHmcw89DLLonJV+h/280NsxDPmkSxffe8UxZvZ38f8sxKBwgRvqAP1kytffBnpBVy6Qm2ZzM7+xykaEbAhibdV4jW9lP+GLtGUva8aULtMYFHwO6xUpzm2PQfdVQ6b1Bm2KIrsKx7Jr9qaLtKmzapaHTK3nvb+t5sZhmNW3/VtkNhRknaIiToYaWabi4hZ89AcBZQGHmvOAAS1ilN9Utc/Oy1LRTo6JSzhJs8XJRrFTtcNzF+1XiVnm/WFmM+wERO3j63tBmlrZ6SpbCtc96+6mt01Bqvz+wSQSvMOEfT/BCgzRdAZ7eK+VuiU5PM+YxCynl8/095umDvt7IzBX+Wc3368EkBPWFNBJ/IlYTRDIxSh9LjK3DNZ4+4rgg2vOw5Kc0y8lBSpd91PfV709ZRio3cG34Q5lWBHYlmU5+OOkavu2mrGyccdodyhpCWO0C6IDGP4qULXOG7a0/+1b3qkNgy34ohWYGbVqqNfXBRTWYAuPj0sRGDa1SLAbluLxmjbx9Dlw1xF7GDrp18LezsrjLVLOSbcX4W+pyuvXh6/NxkSCCMY+IHrnjv/50/jJrLZz2q/jYcdhHx21MtAp6XMk6OhNAx853lIu5nTwiuv1Wtk++XOB4yI7LbMpGED0w3NvzDoYTnJrOD/QWi99bdEi5LWB+6D4vLq7f43Pn33zfzCwrazms8WX43VpWIt145O2DGsus/5cmJC8fbasowMguej1rAlWIA16ol7GSh/Jl/wExm133aZBanNsJ68+FEekGko+Phl0DMSWnMrct8fW5RXlJrkNREPjx3oN20XQ5YPSwqgBFYU3sc7TqushA3Izju3hAIE2Oc/I3byAHTbHZxF4/HRUMj4AeccsY/CDpews94SZypS3B/EnzyfatTZFuGBac3Cim40ACDXnN9MjWkSkREx2Ucyv4StxdW1oZPYuusd7nrLOGL+PwZKCHYZNxWtIzw7LLxvUe0A3rK163Y+nKzYQg4ViULDAcIRgUajsZm87o+9KJkzs4rW74Xpft2TlgnwnDWZsPNui/Z9sLghAEnuT8w+nXjK1Kyxs+RtF80PsGTagyxcpt27bEay9yHSDkMi/rezxFlSdTRTPioEaUxJ9Qns1j7ps9qXc/DxR6/VAyDx/r8VO8k09NsmHUqu3q7huh0DFRO5OqRIwSSTK+gV5wrfmM2kROaNbSs6CNNKqIjigahQ3D6OUyYw+dpgmbDQEmD8/WZ0TxwJo/5zaDjC8Udyn7WJcC7EKgTAzt6mgR4npexGLth99yFgodHP0wtLcTUgnMmqYG/niAaCB7Ca6</settings>
</designSettings>
</file>

<file path=customXml/item4.xml><?xml version="1.0" encoding="utf-8"?>
<p:properties xmlns:p="http://schemas.microsoft.com/office/2006/metadata/properties" xmlns:pc="http://schemas.microsoft.com/office/infopath/2007/PartnerControls" xmlns:xsi="http://www.w3.org/2001/XMLSchema-instance">
  <documentManagement>
    <TaxCatchAll xmlns="332b3943-83b7-4f11-ae4d-0fc578e1a13a" xsi:nil="true"/>
    <lcf76f155ced4ddcb4097134ff3c332f xmlns="df67d06c-e702-4130-9e57-acbec383d899">
      <Terms xmlns="http://schemas.microsoft.com/office/infopath/2007/PartnerControls"/>
    </lcf76f155ced4ddcb4097134ff3c332f>
  </documentManagement>
</p:properties>
</file>

<file path=customXml/item5.xml><?xml version="1.0" encoding="utf-8"?>
<dataConnections xmlns="http://schema.officeatwork365.com/2015/dataConnections">
  <definitions>officeatworkDocumentPart:U2FsdGVkX18uMBWSiEN2Q2P3Wb0WN/2xy5QjPO3dyzOSA1lpwFJ3xvzGxrP5vnulgeRgrNgKgEx108TcNKpBa7aAY9NEBbxVqRq9kP3u8iRGf2hvOz4OCVgARAaYNHYdz3W7I7EJpH1UhlPlgMhOglyR8+UYHDJ+9U5qkDafaGLX3G9Scw7RoXo03rC/xXIPcArcQxxVH1kiBHoM+Zk7SPmUAshLIlS3mD5VjZb9c0bRy1DP/r9QCNhesafVPfGr446ILhnr3ewP3Hoj27Pq9MkVy8qva1OB7nxw+/Y4R0YH8MJ765knEYoXKp44X3UtRkhcOkekNTKAZDZcDQuxJeHYH17BV8EHNkKKcTO5wYRWDQmM5L0s9B8XNejoexeJcJgEhan5oHAjOHVEIrUMcaDrumJyfF+TmEnWb8xj5cHSWvzmqsFSd7DXKgG+E79NZMrBOLXvbvz30nxYKtBokzsP04XYZyutAUddLDHjR2Nqj7Yx26kEMdQd2l0f6LkltlY7Irh8cB2Gcwb49UDJJxyK2nT0BQXZu1t+il15jA+/LGP+gAKgkhgfu/CGk/VmPj/Hsr+PKX+fiJG643d+rWYLfu0boLGJ4iGuBtqKUiCKvwN6HnGlNScTLMIl5QjUXUWP/rh+X2T9mmrcTgn76bVeD1RrRzvGEfzIXXy8CjPcv0ls8lSsII2biulcTjrawuIgIpuBfYAQDXrOiY5MPr62S58FN4rIrRU1P9gxzsRznqqV49seKvflq3/wVn7uY3MHHjGxk+2Q5NSdZawnM95+ozNj11d3i9rAkMQgn0Ihi29pgNyPCe6JPEaWBvPRPQiLY8y8jpAsUOTK5/O3ONpOi0CZ2H2lFui2ubCjor6RM1RC3MZBMbX1IWnYkYn2+vaF44dv5Sq8GXYuEgu7Rpv7A9Q3SJOzqMgfB5aMUlmgYdSt6PSlLFkng/WJRwoYpuhS2oiVcfYM9+FqVZ4BZfYNfjrTMHgtTOsMAGXGOY49+Wu7axE2CgoLyC5Tb74+7OiJ09N7TDdOYN14EcWCfdyDT9WOEvurGstat5tZszJDVjWRTZFCc8OsZWiFinvYBHMBhXY+MsZdOjwx3fCj/GIGh/s4lq4nAACN9TVszDJ23K+vEzWCfF/wRGb1KdAfqvMqIgdUHV0Kdp9jpu7OVnizdBNIuaTwwbzIhRGICNCwuo9SCGklgA/JwQRs0NcUOf0sUoV+WpLmBI7bN2GEjRuG70zfgCFOchAm2dpn0BEL5odamv/7wSqkGRgHuP2WRLkc1k1nJOoW4dfYEDHuv/4xy9mHYmpU8fxXmxqkFypLKUxKEK6b1nCYl+CyKv4E/ctY+5+vlxV9jgkkOrDmn7+XcHd+6ycKnBtOl/7XLaLwhUsW0ny0tU7oyk6nEeOTuF6KJP2Ij4XiD3jMtq9S6PxJf9vxSQv/IswsIIBJ1OvbDPiWxJIrutW/ZRM9dgtMBWvBAbEWV7+MCFhNDEeE+XRmapiYqrPiivvyrpr+2ig1XJ/9q1SEeHMl7Zk0vmlOgJ0P80LS/15+NFQzYZVhXxzNWJNbFrStK8kIXExp3B1fJr6SIDIpY7GIXm0m75MIR+fBE3vLwFtBOnOJmJkSBr14e7YuxTBOo/1U5Ga8zpOidaU9Tu9ZWtKujibylA94v4QUjVEfG+UMtPur4OxcS9Ymyk/OxgFg9PzNs2aOcSSI6RRUkzBNWxAuRwAyYeyLRI1CyXhOcLdzX+ao0jX5CNoVz4eHkxYkpxarnOichejOCbcaQDKyl9WnG2sbsEwOrfl+k4q+swFVXTaYD4heeTjhqF5tlUqOBnuQ/i1IUa389oCF2g5l4SFerTX4N4AqUO98ct0wsWWtdcYswLo3z/TdfXWijpJg//TflpIRfNz6TSGDpVaEFy+zyf7QSWzDQzWOz5Z98mWTvoXQAEhnsTm1sltDv0yezGIuTQ91vjkm982ErG0JTfVu1ARQGlxfFkowhsFNDZa/6ilCPB3WYPH/tNFUal5yMyH8cKpq5QcrMGKnmfzat7LSOTA1QofhoyppY31qp7pF7fQD6z1gDPWOs3jHJNMUQDxPQ1MSMWwuHlDLCZSEW6uzBPInBKH83YM2J2a1/7Zv/YHFRQTWSAPHsNl1Oz5HX3lk4ZDOiEtS+FvHVz5mJ683jZrL/NkHPvniSZmVc8CfCbHLK5bAKaIuU3s+6B1AB35VrSbC+glgTvb8oXQ/LBfNNNDVkR+F</definitions>
</dataConnections>
</file>

<file path=customXml/item6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7.xml><?xml version="1.0" encoding="utf-8"?>
<evaluation xmlns="http://schema.officeatwork365.com/2015/evaluation">
  <parameters>officeatworkDocumentPart:U2FsdGVkX1/cmYqP6E6kW4ynoxQf2/DI8nJuODWbGEKtZmhHm7SuXOWmqRA5QcfHoQvb6C2KIJh9TQ74r7XP8Jd93nWsnpMXOTGC6zN/k1Z1H/6BnCZqTa+Xwqgg0TfPX5G5KoS6TxE2BqZ3rP6Oj+wKE8Qzps2X1wV/Vpei+Bp307rlws+Eh4oXIUREV3gzPexir1EK5nJEME4wLtmraQ4Ssl1vIp7Gmtn8o7kExljNnGq0zABycox8o0YgEZG7HfqYDDQI06g2oRfNYZ2hIZYiUWr2agDBBKBmxFniJZ+XbVeL1lo0swYaiuow56OlPGmOEFsppltZ6QxIBATSZdFS/IiNxPdbDy86UhXlHGd44OFl5osrj8HWVQ9sMSl6g4Ba197zVdKufRzjlsbdKoJuFNb2+/RIz7TirB2F74//QVryzQEJ89kMpoCX+d6bz5RjL3L+YDUFnBm4d9gAmbs69/AcIcxQLKq+RheAbLoVKXXFk3pOB8bjgGtXMcEdjpLFnomc1pDtE/gio1udphDnGyA+zaPS4EBZBg4hJ/pz8Ltk6IBfeEu6KoYQaYBGFkdd9p6HuYwsoJP/7wfY4I247LYXOzYPV6cCcu42JqksJDPmtKjoo0h22VkcL8ljmJenwl/++zjotRPjYqU8vQLSn8/KCom2o/uxvgw9VBptYnMo6oFaWunm+66X+IDRkvUmJ6pZIXApKGxl1TI4G8yARMGMrhHB0xRDo/Rdqd8NjRw0JQLOSS3mp0TbAu8TH93YubwY5JSiLrihTiWFCByTpldNnb188GXfyl5dqi6u0fJ0t5Cop8bc21uyBroeSULdIkcpGAFtl69XmJm/XazCTR9c8chzvFizdMJ0dNmQwTPDGzII9jUJf2PBG+7BJ8K9fgdoOFHErWFPJiOukHxumgXk22xtdWNKNPo15jQsWqIZyddJ/RRq05I2ncY1gsTXNsmXnCAJYuONh+21r1i/lAZtAm9oh7LZzmADaspbX2m4guyMw4OvDDxvZQfwvvHmSnQY1H1mBAXOEqQ0Di3Rx8xhmqRMDG3u3M1hZ0yXm05sV0UsGZszX50sR2Xtamua6xb6nmIBo84klW/ogntpogJuy/Aff+CG3f0o17IzZG8ZJtpIJuodi02UXmQbmO3leU30Ss9GAaqeEwblft6PZzIze7kXS0SLDs+zngc563ZojMYJuXnldU35OsBFl7xUX7qM7wVzSgVf/e2SaJxTmEL6TiQjqeglmIW+w5WJxY/mKIq+V5eBsKhVT2Iadl24MQTgfztzArl7OYMAmOCIS/q+6TgDle9qf2S8sxFUALxU27R1oGZmRJcdUGt4zSSUUnnakYaZ658xK6nZOiww4QKhZuxMlBNdW848kvyxiFx/kqm3xi0U5mmahCS9m6qZO6J+JDMDiIxNYjieUA1g7BKdsCj5VQ+xU0iJUqGhwGdREBTzQu97Ko9cPVFj1n93cukyvSraFeyrq8ZOqZ7voUS+O1WiJI2ph3iWyBNdg2Nj6XVK1pOuwzF6KIgt4+9dgQbtZ7BJTuDpI+26UAsW45UDw1Xxa+CWCvPf/D3AG088R7DKr1gioi58Ed65fddsuyD+OPrZqzK65pTqC0gZjXjztn7b6byAbF2vTQtyW0RzymZrmeBbmf5G1STxF+p84gmfpFzdnwZwc6BdtV9MG1w29PQ+hRjYqmzhiXzvHFCA4MF4yIOl8aCUClocx1UnDwVwvKVOuSJftgIUlN7xUALBIaXPuAgwgP0YeoruRe0MN9s7oeuqTPpTVNCwFpEt1g+ZG+VAOT0eFkRCVZpKPn7tquZP2MMsSFVEkLJOg2tPWVqnOF831TKVWgH2PK+Nw3bY/CqxovvFhyj1C5i2G2aojGdVanD7u4YAG7GA+Q6hBsfqvR+9kFDx1fjF9WSvJbxYZC8i5+K8VHvD2GK0KKYEczxBfYl94wwP2jYt7unGNUw1Q5JotQ8EPFZHS1+Tt83a6QwmVnjM3NRrqLTH6eFaIukxG0Ostl0g2G1ws6lfg3O4HAA7GiqTCzliM119kUhSSjm7rdZjyPJqJmubviMFmEnl4qejZ3hOJC9G6IX4HDvEjkdN6M9Ly7A6GNv+uaHy/G+8USDsjFF6CASIEzwhPlEuvVDXZ0boT5lu37Wy9nkMWha0/GXKhv1BkuNX3d0Zwp1p4fbz+75olLyMu+AtPbSR7VfVjlZFBZ+38A8VnEpA02mDVXgPKanB3I4XIdWeBqolWmKVIsa2g1a9+irachh+ELNiCYCvYc0p6b039SsIw5KOY12QRnOLsg6H9Ga2F8fKfNSXEPUfPU+zO8uIE5hP2hQr2Gk3us+VJLKxMjIBAaxv1HX4aQIeHQmVF0orX9o4QwzMUZXEzqLl7LZW7sbqj+wnNlNSzpgdzegBbZsLucXIRGQ5Vr2nrebk28xe0gu+n5k6C8Uq9I2jkbzbYHNePXxtwGNapt8ioyxtVmcMMReYCh3WdeNl5Gsorn63PL8ScQEvfmspe3/lrC4NHuSU6yZ7hClIeOo8jJcybNiM6b6MjZGORhVNkOyuNOLInKLp5TFWByZUym+8Kk8hdok0t6e3R/92Wy9hRdwMnXyXydi6xaUzwQt8AKEs76cRK7y/8iKiC4HfBOjuyEnv2Tsz/wALGNDlVNnNjeshd9vko0DU+vPpQw+jsNXSchg5nMMGMgrgJIHFCryKG/dTGWUcgDvCR5/m6ebpS9rMYwD0FCA2bAr4BCvmJ30zo88nX/mIq8CleH04Y2jFwYNABuxPTgu7xdvwdAPx3XRn5gXPpUF0cnv8Kd1mqZFvSngdFfaiXcnrcnAwcxn364oaEgi2fgKXqVNQgHfZNs9j7Pay9T7PjbK+JGPA0w+32c4viZizbdJAND1zfFUh7ufso6dTsHCcW4fWF1jnc5C7iOFc9qfw8kY90ByA0vCSUy1USMhVdI3BERVzp3dChIpqPk4MAj7ngXevLdDo+Qq5irhdOmmV3Nz2B5T4R8DMssUIHn5WU/AQE+Pnx2LkUzfoCEUI9LTk7Ru+lh9UU3o4nz74rduVTSWtzIulGsHyoqyhb0tJ3ldNh9qHLNqkUc+zx2mWcFcBEsmRvmb4CK03moBF578DpiY3h3F1gAXcQa1B8Kt+QUwNIFy4u8a0HpE69CStVMJ+hkkEztjdEb8fLypKaI0UeA53I5c6J+eV8aHXGmJb9AHyXB4McYsEg70t+YabBgxwaGLC84GkFz4EYZ0mS8ezytA5S1OyzXDkstQQHIJcDBSTv2qohJc1SK9xYDtyjAH5919ypBMH8pAMKB7fMdX0489x7IzfmMFvb6RjZ5D9bVQ/zXRLzRlHWREJzXjwwZSqE279ElqyYo91GuUSvSvD0RD13DAm/NDvTrCK1jvJxnsUrlkDHf1AaV/hR1uyIaLvakeizPnkGsjXnY84h+laM8tAViKJFlz3T5ik2M6GWyTcyQhpQz2ZCbKlxcdHoTDPk6IJGint7GkP0Ld3HpJ4ZQzl/ojBLnKQNPxJ13gv2JmuXIe88VdA0CsSQfGzneGJa+Jp3f2y/0kWeHW/ia95IDItLUk+fmfsgFt6Q0E6jJ59s7nYzDoxfOLwLwFBgww8FjL6r3f2koOHSsOqLWff2yQgUz8PeIwG2bfpyOvlkDjyqrKw3u54Pd0KvSujvBjx8zYwr8WmxmmvYR/zDQZUUGCDZC+NaiYkfJVpr/Jk2Prt4dxqaNwUtBl+w9k40VN5S73ffZXKTiSvBHEwfaR846SQuGJkcamyNZ3W16Zy3J1LnzJwhvglaIlgmbWdgDJ8Hi9BljyVnbz91+pKgDTrjI7GRX7DfozwgqQ3LXlxENhTRiAzo91hZhL6bkDg2ntVaVyb+shSi332CTOq/Qh6il07ynsHjtzrmkLtntbKzleWRQWS+1IaMLrP8ljNoSzy1Qrvv6A1D8NCMLseVqmg7xSwzJnLIjHbKEoV6zrBwydiU95BAT9l0KgvDqR/m8zLKaZZGu9d3sLlnz/dPw1Hsuu2Wr01hxsaGbqbARPpQNj2NoKzBVJ1tYodBm+YsUbQEPyO/t7EHUE5v2xSjPojNIPR+kft0BdTnz36dBogFNp1F4NBDUHmnyHXBhNvxzVrLBuzf2BgtyouPO3HAS0TxFHEx0jp0rDrbwP6bNn81dDQf1wyj5n+O7OCYIdeVRoupuGv8rrkhuC0udx5RC3q46CEvj4LbNy4vwzF7JZpRbSOaOpQB0du89zP0QWgOZm6oJMIEIa2mMQ60Ev7IWeJr8rKIMQehzVKV1xasMCpLBjBpABbEnVgzekJZz9eSLOM1eo2k1LprFwSevroGFg37Gq14YSrkQU3Bo/ierTGEE0IqAfI+hhdyUpdCQf2B/bDP3AfijhParSikG09debVQdV+Rrjt8kahX3UXtYK1+jmF/G7btPZGBro+mFqC5j3EgFjymlDu97Uv8flbfgV9okeYMcdH+jOOAl/YHvhdR+Cuhr4E+7AsbR5U6dHHC8HPmlYLnM0dgHLSLjAx+J7dY1tHtTjvvPgWGQ1wAby6HjsbCf5WVdG9y4kMp3kBcg/LIO/bTt3CU6fssOaB78ajHd5rWwd+z/fagcfWB+J/DmIsKUqrGSrn13FOeD1eU9J1LlSbIuko4VKG2SHLyjWTZxJ9NWIW5Ju/Ufz9GrRIQowEPa2d898uxd50w0TrznDHrAERDghDINP/utVWjqHcXiLGK1gosiqyfY50hEJ/qp94mbklBJYG1C5PDNNEe/Icb5Pg8UY3pMnsg9NIvWGD3K/8t+62ApK7Z2Fjy4VXlkYprgC7zmCQjhG82kBB3/6NrF5On3nWLFtE+Qiu890ZmNWFQ9nHX22nVnk5Sr/vnd7nkz2mX3Rz1NfPDWtp3M5fHgHNZ1HbElp3yJ8j2/h+HKWbPaACn6MOQfuxEqN/xVoe7ghfAS0806CgmxLREfssm49mFUxBoERVXalnJ1rXXkQclBnAoOBFJh1JKNQMFfOUuHxYIr0r6dh5T0MOEDlYP+ghP36utjCBycsVXXmwlarzVY5bWF3eXWY5xfYzgMSSfyerq63haucNClgaM3Ap0TPd1qk7HM9gPYFcy5mIkUR8uGeuYPj8BtZ76FH3j6hn7NdP2mz3BW+YynVQd2SyiFdzkdWIotwuLqG8drImsOUv6UAGpeSZSeYw4sl+f26SIPQrQUbm6rNYdqzt2iczovhlWhSvPBrzaHqh0TnGpqcBJsAj6tR4w6yh6rX7g9+eYAfguIOZfVgEW3eAe9yIxDNM09phg7v/pkmd7wEVhWl2tUGWD3/0Mu5mpYmxSyQ90Gy4j3sD2GTXpIihQ0/KblSSlzC46osDRW01in1Fk4zfxVBfR1HTauNCwRuHK67aFq/i/HVOSlHFlOiVSrwlbjdqtfpZhUEzL9QA1Iu7fojW6P/gT5+socGRxqw0vGZ64t67xJylulha4P3mjOcAEnZdxKyABwiMoP1FFAORPA7vv7vSLm1eoLet0sT360Zful4TpOArQ1N+NZ0aieAWYO2Q4m2PGwV+XABMtOyeIzmDyFAHYTNIjriADRer8qqYhjjzUQaGUSiW9mCOYfSwjx8WM8HLbF3kWUlB1cP+w+ISwGms4Um9LV6xe//zAqOQUi3cEcnPBIAjssMA8+ydOTOjPnjtMlpRSEZ/Y7YXzp/SxTkwiMl0zxaA3ZpMPrPqa9UFxb0sZH5dskat7UBd8RUs+KBj94IaNW4Ql56diPVkwtFIUcHPQ2rK8Tn7KXq8/y22miY+evxm6pviA839D+q6GnCx7t9+p2jMP485O5QIzriNaTDB2HUq68pM4q0Zvv7gsPz+Hx6tXgxwIR9hVVBPc6+IxxzErY7IdeGJCzBnpT+ycS3fbplxF56Lujgve9KsUJ7IUvMc/F5P8dWC9cQPgGvPgIY8Y+pF8lsXtoL0R03yye6OfpZMFuM82ZabCik1HsJs3S4jF/D5kBvFViF2MUCbWpTM3MVBhD8WOZga31UFL16yEr4wFWYrZNU/w4CZcRty+pVwG9oTrDqo0dHru1D5fiFuKJiHKphzm5MfXVOiT/7NynJAfKUer/H5aH1uVYLUr9fjh5wKXH/Igk/yysgThUIS8wURJGpkKWSUhXGN/PfdWKKH68ZYOCE8wWjqE3WKH9lJfQAw7nJLSFpB3mvsCN2rzqdGbVGsKm5qbGaZmTI6Uznjt4fXo/NWuPDX8wF8flgFol/zqXIGSxBOqvDvvqcczbGIdz1RTKEmEmZzoA9NGh1gXkQS4n9GzrjdqEJqzo50C3UpWuIP/Y1ht8T+7cg3eE0W0BuQRcOzmxcZjDnOASM0zk9OOpSFxreSymsnnFcU1y/38YfFznb00ML+mHD+LiM5jmwKgxUKFj9PBtzHzrdkZicv4gnd90WyV4BE1vPNcR8WR+uXLjt5l1Mr8I0IVU867au+cQiSHrLW4x1a1r9tIKcUz4RrK86VswCwFDG9sjHVQAqgJYh4VCHug8R+u35EhJ0pj6JtPoVu03J48XKDsNsCCvlQdPNRgADb+z5FOjFy/V8u7UxgZclsBm6+0XdYCx1v/fZ3ZSGMUjIpUtrEsgPW/WXmyxDNNYKWzG9I6qiKvvsV4B6mfcElV1/4ZWQQmJgFJEzlHqhBg3SN3Loj9HskqtVjuMWwHXD14ANZvRuc0w7A3IZrKx1tTU5A6c0KRyRxhMYAfXqlh3mc2TH3UpUuKiBjmHw+Fz3Z9UojzuUnm+epbXg5T+AwtyVN0bARj4549APFqcOE6CXElRP97l84me9nuIf8wg4fqmiItlqb5ozqdX59jZQ1VguQ8vx70r74has1B0CdT4Jr8lExL3JCWYXR3TEQLu34V0wqtm62PY5s1qHi/ZDuwO9ZFRx23wNQjqArcYaonwKhSmoIh+p/UWWA1+Ti8TAM2sRCCRLyOYaLWdKUywQJdZs4TrTA1OWigZrWYSlYIMOYKQVrQPSmgqeCITH8PIaoEs4LO5P+drXF9tUeQUx1dKsC4xO972e81TMA+K9Nvdx4Ic2k40nosKpI/E+C/eZ5RDBnPwkBiVLNSJnmYD+tl3qhOfwCpYGXsXgkaWxgHg4/Kb5NaRK0tuDFnZMH3vtrFEjORDmyBPjruGJWl1/k/WRXmmy/AlLN3wKUUl6KAsxnq4WNANLpNyKvnN93iu6H0c9tCWD/qq+dO6y58t1T7VWpKwcnRkfdKO2LkTADuKYhrjggRrHmPpv5qQkcMyOSPebrvQNrLlvA5GiwmJfyCb83/N1KoRcB5zx8r00JCTkAUFtq8n65rzUogtKcyfLsovmL1N/fF8bV/u3Sh0d4fjyOg8lU2LyonrxeZa6M0Q6gQtoTwXjUj6QRVUNUBwyzHra2VcxUOWovQ967xqNuelRZAHnIbMUztk+YOJWZCaMwY4WcbExmkaVIcdZxnxqwIRhJ69efI5SCM4ltFj2W6QCVjP438z9/ybUFoK4MVaZSt9a0yySMxSf4yyM7+0ygsV3NBucVqKO4SedK8dDVzreDCS2P4Lwqp1RgggC0EOFZI3FdDW1mip1UKtNHADU6bxMfzGpxFxAViTMvywtPdHAWnY06+NkJhHK/Iy3MDqW2Dl0roJbewiqmo5PukcKowLARXZeNrXg+GniCRGZ5rJVOILVv3YIf8Oq2pjcFx8j1ZxhwGMKKszjD+EtkzVUj5PURACmPV87oT80ET36GyK7ec4zeJ55y0yybu/wwGGlvhwmwbp+11TQhqlpdxRZ9LY/vFMZsSZ8jLxd18IIDLIdCUL66V2YsvL09ctGVmOFibfWrQcZkRHz9LXrXBkUahopAVvXuQHY+FrCjc4zW6qTTeD1BedVdVtx3fvq26UkpDgIdaWQpNyl5As5B5HLZtgoXeyvBzc5hDR0v3pkeHACv6KX+PvcSvZ5Qod05PclbrUZ+DHE85Z1gjKuIatQMBVZ81kKBhoNxvZxeirI/xeHB/B6yix69N6FBdk0vuFm5D61Eha28jfIg95PM0PB3O7vG5VS4hzHtGnfNyAGz6nPRPxbSRyO1nXA4v/G8erFlgBhSKI6cLfNCxGy7d5tDa43vxtLMDTCbsOjQRDPbNoWnHBqDrtFIMqJjJQpFamK4vLbhUTv87Fmpn6rWQn7iwZQQ4bDdkRRALro0NxwCahplCxi9Sq218+a0WciFJwGtjHcaPnBwUlAwFhQVTi2JxhMZCrHAPUxH5m/z2cEeuXR2Ad8p2HzWMRjT8MoebGARYmY4xquTwR7dQ+8lhqiXDJIz6xBV+Jg93IZ5WivlglajnrGtGVqOntpZbexK27UwX46LSsM9YjNvPPooVw7aihSd2pUjHXmBQegkG/AuzRHTIBByoybf5E4TwzMdKvNLWYjleE/TlOkzMZcfw+y19kiv1dAPuE/rVzx+cECmYgGbYKjOjFITrHo3Xz+a0p7iFk5s67yoki/zcHTG63VkKJ4vki6qp3n650tOuvmfiQ6aNqWFfVpjAhtPI1dW+iwKaq8FMxAp4eatQdutop+jsy0bMDK4We6S1+NfTB0CkN+K7eocjKF+H0eETfFlz7noAd0vrcs29fm76svlRUPDVP63nmCDFa6yBDj7qX8/dqvwvb6///7pnPKvYzfFbG6ymSu9iOEQTcGmviQF5daqd0+0VE3koIJT40ks8nuRN3HQMAlnBt34QjVILgBnlQPs0p5H9RDp5+GhLbjjMHw5frY3qR+CN+nQaKdqgFM/1G8AWIGDpoN1o6J+rY9PUcHCOkUaKO3nhtDdSSLXMD1gtejPtMe92nfLmqSD2qQySCcOOzH0dPTN3B0miaOlIkleD1Z93F6VeJQ6/Z4BpEQ6b9+LzSmS5RSRUoGQ1jup/6NvS8TjMwdYIe5Q3BfN9UsayAw1TNadJ3Kz2HjIUnXFCny0sJT6TYcvwzFil1IAnwQ0dhqccIl0HlhC/6zhZDP80VkONw+G5vLfVzkdRKMncuDZBmfSbpMz6vJWl9s7rherqIl/1s6M3bGh1On8M+NALFBel0oj5lopIb2CUs1YBiP/hn7fCwjikmZtnaHk0CiO3ZoMEiWMKWJwizl95uWH6mcEcAMJx2o5rY6qVicKBMjEl0ezZCI4hkVxsIDpwg5pHq3S3xHhz2fW0IZemUTt7gRgAiiWULmHXIj5hrrVQfYj6mAWUzGI/4IfyS41AlyCQ93ijiHKlXOQJnc0pcXvwvee2v+wEULiV9ZtNcTiRUsUD170i0Zo24Hnvwsh2OH+TUDru/q74xFPeo6pgExY8VQadzJ5nUkJUxXRDAia+rrU5Jze+BdwrgNgx0KCqw4nkVNvvCb9tEasXY9VJ5eUJ/D+JMT+ih0q7k/OxWu7QWHwS1MbOYHKvH7TPix3r9eRp3WgDaBuxi8BTIq0382kGVK6b6HzwF4vJv0JmJSrl+A/IFXZQfn891nRKSoCfK37vwYnupi0rBAdXHVk1frvcZGYFpFfqmdV9R2P74YahwM6iYwvFj9m9ShNiscT4NG/JC4kE03ljEl1fVTKwcXBkoVeiGte4iK1qX0ugaAdn4wYAjkBGVEyJtL9fKMaH7ZgZROxBud5v2FiODQkUNgNu4FIyFaZL+x3rRzSIeEHbu99N5V9xOfgxiaxWWWJGrrQ0g9XSF1sPuD8O2WFfYXj5Vlt3SihPr7PbIMs/rK/aps5sLzOHS2sUQicTnGj3JuL6T/3KlL8cska9Warvq8UPyPiuk09NXpMWIpkO6+RPdcW1xzSJ0miycIp0/b6pjtnZ7e75V4ev9PdR1M2AWfZtj3K3Akyba4DAm9Dp2JRclhZMpjfMWe41dbnKTs9SgDrqYz7yd/+yMItUVS+ozX/Jp/bleCIlZgpgUyHOXTnpFFfz15+BOtM2yTPKnc8SADFJ296A6KfbdcBjC80nYws3w1j94VeXAQRaU23pLcwnCiotuF8wYoYx8wEyWpwv8y7zL+2MJZBVglF/tBUF8v9NoksgBhqsaqxAiratAMOkkA5vk5q6gJLpYl0glN64EvVyQxq1R3eGr8d5iiDmd2UggA6v0eKzfPiOe0q0tsiIHFv/ofn+aoKezGwW3Wgo7yK1Y6i+FVI3A/s3Cwn347dDk99pebZoHhpJWDA5fzXNEZD9fvyFtoR3Ytwf29+okPZZ6JxoHGbzsnD9pbdNe3XUt9biREDUdI4zWZ+HDH+HY9GERxyDdeISg91kYF8fiiqDAMFJfJSSqrN9WmmM9HE2ySyZda0ACC2sfCM0BZePGDBzr0k9Foe7lcvHKyqJvr/sZ99/kSzIqnn/KYyKiw57xVxU+VnfXfL28TDMjW0uTqbaCvObXDfy5MMmf1abMcG18pvDC4D0G+lreRV6h8qdRHq89xFjDMmjSW96xJgx8+GrwIcDgFZaTrpK/257lU0L3tKkK/dsYaEaWTj6APOdD8/9WNjyCzkW6cdVr7tDtscoVgWcOGi9swcnsn+TgNwUlw3lEZ61J/bxG0zu0P6GYrXQsFTLuvaOPb/UcFEoaIEixDFotkz0BRoFFgf0kk/Qy5NQsUFKVUXVq8UcY6Y1XzrfyhAJ3y2RbVa0V6E2rJFg/ZQE/XqRq+ECIuI/UeE8mQTyCxH3+MXqjzRxmQ0E9RHG74IG7WLWk+a87/ybuC/zBYaaN05bG8LuhVmFNZgWleGC/4hZ31UdSN8FvjIZV+EMaI1GFdl0/WxLhtl7+KmeKoExqKDtMT0AZ2SYmUy2WBrLCEFbTdGBv5+gwNtTdLKMH1nOWSmKltcuX92zps4n6R32gmwqI0bUBZuv81JzGYjIClOhVZLX8/t8fqdhUKPgpZHftV6MLvCZ4iHdY7dlZ++9VOQHxYgTBaAoy1dof8wXYnVPcMB94D0sqe36ntp+niJhnqJZozgv0u39FxQiA7XHCw1M6MfyEESySKfAWL7lVx6PIpWuoBQ9YTko0R1ncbcmG+ZMTb/3MmYPG4wW4RmnhxbepucPF3C896QcaAG8YhkVziL4tRZiaT8Okuuphn3brvhr1jodc+dXhXsFrLCwMHP/ah1RFHINwAOLM3hCMIwQqKmm/8A6FmPkbOE2I0iaSTbcDhfqpz+rkGm6ZOIen0riudKy4lOIuPUlLX/R2Qf5nSKzFgkOouT8PqzI9BCeA/B9Qu5xHwPo0VoD9irA7RbfDR1M3BRHiX9eHDfcbUc4dfl1uOYR4cv60AQQ0ZDnMU97VV0F5Iop6snaCqkN+4gkJ0LdVmZ1fjsO2i7YLv1DELKnSnYF8PlacQOOvqJlxnccorcBwiq7SNTEIcJdoyAESY0yrFA/FQ4471GZdzRLkZTCk8E3Wy9QQUgsk6dgVGTjjU/3X3A1mzSW1K7deh220FToM+c52rl5MSxGJldV1uCG26oPk9iNGaqpizoO9PmMnmDg9AxoNdRl5Fi/UjkwYmQW+oGzrkA7+Wsda0dyrI+z3Q5Ul34QlY19i6sIsUVaY79u84A0vGhpqonBX/c6lMF/Whjw9/r3cxPfWqfifH0ZR6Y04wVr26TnrpQ2GQ3FYB/vMk64pO+u7hJYc8bts2AITtgZVCTbdOF7ZhmBYG+4mw6YzGFjjQXhLc5FgsyPJBM2zVIwypQHIVKWQ2B+DQPHWy3e6BgRh74rgH2P/DT6zZgw1FAif7fryoctXaBGyuQ5nilcF+NGgGSv4TmLyF0HrfH4/yP0r7QZoeMJ3TJfJ5YhrtxXKU5tORjiF66Ld8rhYzfaxOgPzqTRYgIkEIFZzI6qyTPp8niTGyOQSMCh9GsngnqnBZwFmaDL5HPYBSknqBhj8plC086/FwQbf7WnfXLtS/SJEPVLSUU3l9KemYZGIZ6HeZ029Qh47L+8d61Doa/VpZSMdyb3+5fvg5oZLN/6Dp2xbX1vgzXy1WxZNf83BbnU67+o81es2G9vSMKRGlzqFUqCHEeKT+cZ658R5JJdZfyOv9ZSGwmpncfDNdi2NxefzeFB5w0dLVPgbNV/W3K5H5v0V9GqObEfaggwCCP/kWogHoFOexsKIUCztILHFgWiclojRXRRTMBq4qqh+O5S/GqbYPiI9Hk2P5bUOyG0CURwrhDJvq7rcHR2gfOvXh17knHdVgJAyymy0I9DvBZkR3iOun2CvT0cyDIcGrngx/RW9Qpb1UKu0+OPb3dAX2RQIRYZ6c8EFAcTAi6v8lghG4unL0/W5nwtkiIg3dtPAUB+1xPGd5VtIlQ77+KT7mYHKouxGVKU92GohKwmjqHrKF+WiThXTnzUyxXRmKuYRmmuEqeC/JAIuSprTyFnjTQWKh7Gs61LNwR+IEM1lxhQJbuo/fcoByMqWms61EoohVOGoxTml6eNqeZSGcGlWNhmFTc1BFTP9n1V2TiAeklJ8csYB3McXwEiqGg/+o1/yqqGxXsOytW4IYfH6RitH2BLJ1ZhjBkCstQiIAoS5mA0Y+mqvtDdWUQ49OWL7+WvkUGNyTHxyRIl5mz5/Sk6vISaGPBUaorDceiKBEY0/I0yfGa+atdQ1dSLxCOHOveZ+KhEgGmG4vDm3eiJ2bOTbKZoobpbpQ6+IL4REl2Zz7p6mb+tVKK/d/W9+FzUWvqjYQoKtyuwMQflBXQQtjdk5CQfyk5smWVO5sCCQfToIEPOAmgifIFy5mTSLF8BQL5VkjOjf5aAneqJss1SC/WZ6GA8Or8XgZucd67z4I+rT+y+i0Q0UqDI0caIbycN0+fe8xYGbbYRAvczTapq2ExnwE6E5SBf8le5hMmKiuE9dgRE0/L3uDDhVZmW0ARieDxITAPLdDLEI2ExKwuz5qlzHBFtL81E4WtuX+pITRSE8DFak8GVL7PtNScOPgSs5fJW1Bg+aTinJhUqR8rhD+dyv06PB0sTQTFnLpUFcELQar+lGVrkcLnQebq7veH6agdLi605RWAYWd8nw11yBUB5qy4ZGIMo6nkXuTZZW/urAC/QeXnY6UdkQ6f1Nu54lEwhbLzKvFYAerIQ528e+7oSXmdtzC1EsAKaEgE+2yrJb132LB1ldQ2GraNIwvax252bimhiwC1ExIglQ1j/SqYQoTvYQ2Ep+NNMCWK0x5JFASuVZKlloIN7KDhZ+EwJyr+VQDMgcPgdx01di5Q4pvvDka1uRls2jhP+8d64s4LosU8Q8N+bX6IdUxXdBBFGbxKf9IwjNJjdnIgKrvH9VsQDi+aPS4J7xy1ssS8NGdpR/KGfFmXSl4mfsz/dFXrvfZDmBC26hZmNomzYvfbFcVs+sUNbUBh8F30r6tSAeFs9m4pz5ug5n+o5Vi1LayNe7r50kYi9wsMhcH2vSVmJx/hDUPjx74KLZwoVW1TtdKMTP9LFixUfwFqK4XfHgFvthROawUGP2/Ma81Q3PwTOy/Nv6z7CH50SzyQDvV94ZNVgVuVOkIMZdtUQSsKMZAqAlGYttDZmWSR/4UhGn2UefQTfPsOM0kLV3th4hJCRJ0DooRWW1YUWh1bsi9vIMmVgCEQHSI5L+q6lMAqGYeKQT5l+1lxnvXAlolSUtXWKfUyF+YytcYOJ53qIpECFdd48PkKZIzUIITxhMLOdngxLSiqyue8XL0nXaFmH8hG9HXtgw8wN2/2pgkm6xS+6lmlztWoL//OdqJpp+UO/1X/0THum7Fn3FM8VbR0nipS6MTjIGTZ1pRsiqT0Fz9k2cR04/dUQIdYTMtDcAdigbwi53KqXfaRQQDuk/yl/dFpePlcT/sesllrCdwVFjjBgAqcBmMoItx6Zjgt0HgH2WU7Jp3dyc7jI6zQL9Jl8WvVfnu+JXLnmqtlCL97B38hyii3940WraMFJqssDQTHLH2lt0CavXQGkAmg0uvLdqoBhJO8eeKje2ojhti4sc+PmorIC+XQWs5/WjjaGW0FaO9zPsTi/wXaCt6TXM49nzN9rhnuH73fymNNXpWZphzQcUUUHIlyZVdcaWuFamRZDcSjT/VrOHxsg7mH72bSRcepJ0F8VGQwMbPWbyrPf3tgxfTXQDVZSvT6ERQxzV7WwzT4mbP6jtsgN64QfT0UdK6oB/SQJZJMgUwF8769NeTvEOTP5twwWP3ddmNph9jmArBwuNkX/BxmxeLK2C4W9oMZZ/7Rmk9ZG1XliebZPMd353Vq4DAzYmLDCiv8Fkl76+NO0YYadVrFqAlmjdrSff2lrX4hVJYmn0KBh6L+oM3GSJZMZIFLiPnc1bU9jYvoF7XM4yQyBa38WSXTpWMnjozY1bc+eYLNbOh0CQOnLWVNDrzZg7okv5xsmyhcZyubdEUt5qIcCWLSkZ7+asMdI2i8YTeCevvajmwQ0N70qq8t7CVqf12KmPEsx3dJGdOb7UvVs3VAdPPiIt5wVtWUjjymOY7p8QVu+eOVRAwktV3RJBgfDyFucFn/j6oh+XxOAl7SJSLKIuQ0sBFTSg7OqIgCrnnNau6iLbr82kHspeLoxoFmANS6ZOYxyRR7dmZuOXseXMFimojPjwnonpNTZIUkw8WAhAGh47uyl4f5bxSTKXjaKGYp1IR2trRidpQ3bFK1rvzXE34dGtV2prRxCzc08086GGnXuDJ1h4xBB6kbgcDz0QQEPMlbzGveJTw+tiji/7OddxemcLTJgYbaoZ3hScKsm5eHR50dyofpLwywhsL1IuLoYCzLpGRtY9f21X/Hu1P10zigwUKhH1GCxhl3IQsqRRHoNLYPP/buCiwKIv0ejmq/d3nOrVE3pnVVpOv+gpoQSuyMGXfKj/YYM7NcwaqXJznykNk4KbSz3sjyNW80JeFM/aJoaSYR4LN34OC9zNvQQ8N78YvwZ44dMhcGLCuDef0MlxMqTn4C5jp7XuhjbhXctkds8b7JFOc48C1HipcrG4ZiJ0NSjbnS9KGdmE09KVuxppLmc5zz4pxm88W/b3dv2Ndc9Fj3KjaMTbmvcHP1PS26A0yS9ioXudwfUVgLKcL04YpaWhu8qUb/KE+MSuOyK9EN1FIFBGqJsrzH16UcdipiLGDp6aT5JRwoH+JJX1gBmmRVb2r4gAVgLkz43oKpTcPfOIf3vEIcQT5h5RC8v8Fa8HgWxUg7D6sCjn3vMGH3rV59ornNiAiCBlJ8fMqtYUzcdirGKYaNV6rrjOi+GM7KSzn9ui3XNmhNa6Ic5HByOdpl+KA3sikMEGTvaf82s/iUCr1zSxYK9RUzWso1e1k1I+lkZ3bCcL8tw1wDJNfoN/77839fBO75730Qp3bQqHOK164Ud9M2xGAStLews0jjlJM0fj0uIrCMBk8kNiaTaptjmyBVMM3SpWVfwF9Vj+JCG3uP7wEMujmteyJzQGBeBacJNFkdMv0l8ia/JgoEwmaaUs1B8ebiSIZdqPw7eQWWrEuDJbCOWOHhSyHu6HUpMFCsZoKEszIhUSbAW99KE/VOSUNaMKRukCHK8C/IdGl8BVfNVno79bdZFCtYF9kno655i+v7BjxEUkMMY9HXEYsGI7lFohQNyjw6cYrKQg6U+qufXsD+21s4VEZ1Z61lYx2uZ3dgYNpYw1lVKW+hvm7PXQEsfm0G6AdXbo/r3AGHwGRlczAxF6nQrbeZd8XiA45W3+bkLRvgLRwztN5WLIRkrCqnIB5RDIM5nM8hIt7lLEd8AieMQeQgM4XXzIMfSWOPzaF4CZDUTQVcRm2idR2WQwmrRWdESNoehc7BEFlAyhhcifnXIqbHoA55KnV11nTYgCV3eNK0ZQJdIk0/QwhtFEhgTh5PCj73357ye+pk5wZoeFPV72ChwLS3WDR8fj9nn07YZHILjlsF6n+XzGcUQt+8tdpZ9xTeZXhBOGLskR+0RJ4nyTUSUSZtgqPIYgNg+XGvRntiqmOPhwpsTcR3gEMJ5d0QKh6fZBvIez9kv7+cNAS4nXk9i/GJO9sIz8OLXV4N2s05YcAiCNRMLdMZS5eKUUbOjmSgjPcpDxQP2Eqw9EwJkhXm4tAaRHmfQNdnReMHMdg4OkH8ZzyGn1Iza4XmkzkYdVeaEGNnawApBWfa4CMZigJGv/SSWxteWMRkC+ppQRLKyWgrONHfkW3I9sAuh6m/oE3HU45Lmg/egUbSybbqV/v/gpsLFGZmdwI8t3i3zJNV7GLU0kskFQY3XjLXJFTkM0YLhhbB4VV9ONvKmkQ8qwM893eam9rcksB5XZFS8RDD8RIDmeGiVUDEtiDyVWUh/uBRvoWJ8FA63tsgaLtasDdyBnYgp4STEjvjKHt+75lJA+flb7PMX8/PvpwhV3968rq8wTFiX2lg+mEf2iEfNp0HIi1zTghn48imJpAYrVzSryyZG0oxQVmhkT+Zm0VBjXH/XyQA9fRJkO5w7+czdLudVTn8JZfKLcAWE+S5Mw5jcIzITE+4RBy2Zo8YVnOtZ1guWhtE9p+nWHnbnd2nh0cIDeCuhkDcu0hDVNZd1bCJcF1ARjS4AI13O33dOYq82sxCPnseAacuOW6UTgdsy/IHs7/fOcDHNHuVv1mnguSwku3GhiBuErGt07dU3ZiRzfLAfRCPlgz+x+M9T9I0AyXXhl3KzUAl083As7QBt2JuVpUv+mpGhHhNFfDQrZSoNzQPzaPfBIS8zFk6KpNZy/SEBKSEE8hS58uLOFAW6GDNnD7pgDtsvFHCCH0Yi/IkQCU6yhvBEK7IFCPVsad7p/05XKOh1z+9QTBi8bXFmIpanfimddt5NBCMV+c1Q5rqO6qVMyR71q8t2gy//DtsI4uLXuh1WH9/ZWj117ZPWVrM3cUF5pA4Yq67EcrHgC9Mhp5TRgjlV8E3fhDX5zXc/R1Re0WiMw+0Uqi/K09qUVX8ujVIgHX/4F1s4kfs/eJSCOpOLu+q/cuWrx71QnkEf/Nsqd6AgGaHJ3R1cFe/9gBfvxVtk8mf60nc4drmmiajGX/PqrTyoDj2OurjDqWoYXxIM2nIWfgITNObhjs9J1leNlE1fRwYyq+RrX2Zs7MhrJ6oTXqebL+072g4HjE4JfcNYWW5Ydmd9d7GnuGv/aHpv/BNMUeD8GY67FZZNldY1cmcNtzlIx9n+/XETx5MoF9ynt3y/SZgC8215XlXlgK98Mm1X51RO4j6J9HgL8zQcOEpNsfnreq0mzZ7+/fcjQ/iPWh8FYHesE2ZJMkqbqRSY68iSvC2G9trkH1RHhI6WaNqY8IammaWAGNm+6JwRXcRk8e1Ye5bYnIkOpDuHlGyC7fI8qxjwQo3+m5jE/8qmyi9KxRCDml/PbQur9oiu5mSdN2rFTYjU0CIgykkspZvGqqHHsGk+2nFj4dVdnyRjppU7wF7DjZMEKQG0S/N064IhMgZfpPBp3PvlFNlnTDweecohdg5eYEFUupiDv0dvhMzr0C2cH4KsumGc2kQC8gQbFu/lduKxvhD3Qw8BUQP5B0+qaZKxkAMkLs38K0kAj1Ji9aSDFueJMCSr/cW2Q7vgcLaPBm6G6y+ajHojVxHfsXLDkfkP4OE1FYTkleSMuSq++dTtcQHse6gkubAgfRYDxt1Uex95U/IWO/KLeRC/M9/NkXRZl6LCpZ/Rt1waUxf+pJCFoKk15SqM52XI7XYn2HONQmPy9LWVq/wXqJub8kcKFcs8SdLnXMov791/SOdmbQLO2NuEyPAvA6pWpwQ2gLuOQw1bGtWy79UJ9JZxhVCTILVlfzHCXLYF8y81gEObGF9bCB+I4BCDgbP9T6v/63u4YnM/frRyiXyeg+NFuA5eHwyw1yiGsSJQNj7m/2DK/bEh5yy2hlFLutddU+B7QuqjqhH7YY+rVlYjqtTIHaWc+9AuO6gVyKFx0s1GgU/XWsKwfgCWFU2dxr5wP8Aw4ZsAFIi8X2Mpf5x2WNqPM/7eKmAbTMXhEjSBbsp+YoQVUN5AqVG113s16eJ9VzYhDqYCODKAi07NvQO7B/6GYBMEgAt9jG/lqpXi9hMJSkyB5jprVMMH7bTU/ecJTCwhvQoWsoHAcA2/X315XEpMoCo+B4jZv1WHImlprlDmXJn5qbGAD6Edxgd+5MwmqkUPaYGAHGSRS0vkxhg9XECIdw/hfksNPVIWyDbjjesabinlxBX0YxhAeElK6PJSXcI7zxi3OeA/NB56pDrvCayM/7NXCkoLqAPlifpNx9otxsGwTGrT9gkgrOo1rd5wkbmzVPfCQyBRGWg0casUlTz+h4pwQzn/UPiVdalEbFJ1hZK0PR04uYJqOtD2gLFiQHSrYu+E7itOBYMHi2EVsUpD2ed2NECeZoR4+5yaiRon7tfL5LK4TL47bfsn5jxAGxJECzDAkF/OoHNypwHQe46sbqitk/GJxw3q8soTwj1U99R5aCESLfzYUvvuoeckBpcD/LRdeEn/hnPLaOxsTKD5ioGm9u9yZEMI9LUexyBtLpA/mRJrt0bogFeu4uIaKSb68f5P+CY5o0RK5bKb06gMOsUTCGBY11Q/zbvb5khJrtEDWmFb3nh/EQ+vPh3z4aBkuVQ1lz7hr6Z+ygd5/1QY55BS9lpK8msk3jDRYdkuWmcBny9yxg1W+012GyW8npBjTCwQckKHz0zmur0UJEPU8R0bUCh2l231y+jQNxxpIgUsrf9GgibAGE4nqeZ6Qbu3JHCYakVrOvJFPHp4xtrmVrFTrkDc1x5D3/365mj+dOwp10teSMZPkFbj130yOpsFf0GJiK70Wv3ge5QL0UjNwYKr0TUoNerZzz1L6LIGUfJUwd2+VkMC+cwq2vAwUQqbNvtG4nR/Lefrymi9i1CDZMxDVcXsBY/Fc4ebtCtpY18Yn3dZNVTMzVHwOwJvQQ16AxBJIx7EE+fAXYkDlpsEiuEG2Qcn41Dxk87bNehvHljSYmf8Qg4v2OJiPl6nz+/ApDEFTMa9M/kl6ywpRaKx9LZXmEEMaPvr4Hno7XIC+6T5+ghV1lMCzEIgbHfpa8WQ2x4WSk3bkQn24T+5zS938iKsuCw1p6rFwdMnXktw9QVOkGd0r5nOLQPqZJA6icHkT5EnuG4A3aJwK226NpFpyY6PCvpx2uTet5w3jFSiBomkg++rRKfYzti+Fn6y0758+qm2XPp8tEDUoMkm5cno9R6ZHQ1XcLJgUGq1VJ9335a0T90h5oG+F8QWIYbA9TLp3X0DyR/zv48H7IKrI9Id2EKVDYQ8PNv0sNUdi6C3U40xJi1GDvhau362I8C5aJ0N91vR+UhLtl9BnPumggCtzl2Upz6N/KBBNiTVDNuA8+7Q2+XHi7/TZX0ATln73HlDmUnmzNDp+WsbQ+/67dEc75oBjp1nUfb3Yax5UEVySWCZdLj705PL3/NtuBK4P4Zsc+RjnbEYxin6XExFUkIG/1HCSMizU/nCcNf6TWDw53yn7YlhrdwBlgb7uR+Q5f2ThTF0CyBfkvclnsKLN/zbNlPzH+iWjhPqF2PJgjkxTCRZNpX28qu44H3JV2vyGG5izts4upQTN6K8ZXgDNvl1MB2Sdj7wEGrbNm61Xevn+4PtbRnpICbrAmDM2UWGLoMyxyeE3APqF6n0pmDBNIoo9AD4BAdSrFa6SMZfv5T3Dh8Fp8b9/n6QEElujrelsXwLMo09U9mnxKQ40BQz66sTPEay3WfP35VYdMtj7cLQxvkNhs5MnHYPpapRyOwXxbtVXSLVEK+rGGSjPk9FWJ7VIGAguT3dmSAIdTKOAtMtlY39AxfwVfo3iVIZd6zXT2qJPmbzipqaPuMo5x6Wg+Kra/EgyWIcMVxk8jwX1VO0nOoSMoGnE4iE1jLnvDwzyPJss3oxEF45E4Bec06lhM/tdPQz8lpBPijen9ARKHtpMKL/hE4YcObMI3mmSK41nCmplJfNE7e9QLoOwggydwETZliuBSAvFRDyfGlQw0WpMv+aKn/PlIGMzFmPCdtofd4UoJbZGLqakjB8vELkosh4mXj1oAmlvmX+TEf4I2B4Ry2HqdiqikFaXELOZIdOgDFmORh/nytMR+bD+dynrTmwR4luTZnpasWe7dUuWtBzoZWA+gQhr1Ch+0A3uIXHu7fG0rWO0efuBdhdJiAph0Qit+lz7jt5xtqBkpDP7w72823Vch/l5moqJqtYKIXpJOIETFNcER66p84CCsJjW88QbXRnPsxaeTS6RjVwGUXPvRefsPsKM97E0gXOydhJGE16urVC2q0avK+IxY9c880kMnjMGnEuX2gPPemzQq6LtH2bvAtJkOq2zjidL5gpDPr+SBU+/RjfxEcY0121HevM4yLHNVHIclma6DQpi8cScZWdEjxiYPu7UFY0kW9BNtKspN4HkbQoGdvBdW6SWnX3aeiuMPXFubWypaDrsRH+Oyyx5VyqYILD+hO3Y/UQEsaVDO3/5PxkuCdZpZAOdU/pvLummpnXSnoYTbWRhoVHUJOFR5aia6su6a5NUD1mgoGstCTIg6B3+hTgzmuc0nE7r8kGTsxxt/Z04xuTtpfCPbPCw89CJKOtXm7WmLGqDt17vFmwyrE2U0gCMvFWU2h7FA0s+vordSPNSQ+0VN/qec+dKW4FnGU36fqh3f40+W00cjKxzh9ICuso9nWSrieyRR7NMB7vP6p+o6TGhgSFVejYW1rQlsUwQN4INH7BUitj371XZeHF5FMnSl3n+88LnCL0gs8d8gxz5IdRMZLM7qdLIibdmK+pZvmK2gvMT4oms98TF6kZhNamETZVbCI1VpEK0x9wEYZK5jofHJ4eDeSahD7n/lmg9EkSKNzMasvCy4xqGqTgLaI4ed8sZ/FZ9W8JzkLs7y5GvKyGk++28dZedy7hcYy7JrtaVOwpQVggAQr3TmXktJJHjG5Pgf7NQTMehObbehy/YlmFjVM0G0PBpuPhI96wR/PpZ92VWmyWDUc1WFwhEMxnYYwKpF4tq/uqF2PfU9yULbmNlCdV8/qkc4pjlvHiSDN2OWg6FCr+W+P/R46FL/g1w1Ai+xYf46YU+dicCsbB7XOGA+TKPejr1wvJ79lybFQAwOOcIgBvWrtit50Szpb5vSoqx0kMPA9oyHyXFOjQHy3g2M+SyQT1s4jJc8JnCHylt1rvkWJTfPtDBQdWK4E7f+aeNRxV7hazrav0qVhxSJfXF7/REW7PYb8eNFsyVSiQVVp0OjDx/nvWPcA0QKcfwZHpa/AxGDxRBbMo/XbnBWL1BRDsOrJBLRdTpbYN8YZTHrTXP2JqTHn4triy1DmiX2JRMD/KuG1taPlDBf1+KeiqexziFRB2h2W6a/aHHxDt2zsf57EZeEwXpvlepCiAxolWuPEQd1fhncAjDBCGb/AX6F6bTc+J/6VU2SU+2kTZvRUPlb0dpT15hEG9lVUiTC2eK3S1j7WrJTxw2ZZi4wV046yF7cyQoc0ZONb2LZn3p6sLUdHVnjS+xkdFsqZ1PC/am/Y+sL3aNqfWe7HO/X+gawc96x1D5N7j4kTPl56A3OGLrn84cjJpcCiq+wITSDsLpROLyYIawY2wtEhrAPeh+tSLGJwx0MAncBwxmfM713m3g/Sn43lcg4FSuh5Pd2RIkK3zg16LVSC5bwoMsomOsVxs8Gk8c12ic9QDZb1qhMBRRwG8EnxmtPOidvL0cuBkr9cqgI/UVTWo5dj0bClJ6QohUYvQsCz4nriORW1uT67qXIWqjNuqgBLHN2UlnVudZ/msyhBw3gd/1VQLjudiX7s9r+TXvq9c3RxYwikcnE7OuDo+HTtrjR/+uVkJfbS25ASnekqWX4CD13eQD0+uQaHwwwquFsXB0PLdCT8Pqb83kCR38+6X8sLqoZuilQE1yYEuIqLzvojXX4RFDaMj6t9qZqKq/gUVbg+/SMp4iUQFhy3JgLB/Q9lau2IgwHYbNxP/xpdlTy3Wuz4vytncrHvAlH7sYMj3eSQaZFMyZeHHjObIKrq8prt+bGWzwjLBsJFh1vp4a9C3X9k9ZeiL9mzvcjj1w/oHbMDLpFaw/sX8SH6ULn9QC+aRQTjOt6ssqjcBsaAx300o4Bbk4E0jeBkqJ2Tc5LaaFXk8OP/LCmaXuaiNN/jYBH/ypxkOWdwnTOWBkW+pixKAwFcEicQAg7HNAZoZhw1YP/eAx1o5q7ht7XzZflhm4e4rlwDhzlxTk8KGDeVPOo8h7k0uAicEfJZyvOltU5NhtK15j2hn+yq93yaeYhTOontXRegq+kxPz6rUJm1mvhuFApG2PQbAK43w5AeEYaC3+6a/14Edus8/EeeFJwIgkRZjfKrsLmWD+2l3RbYMq/JtTK+nIQEi6r8rEKj1cjmacx6lNb2F0mWcOOi4nUfgOBfcWO0+sDddpDtJO4QGcXqwkFSYBkbIxSa47tb9gZuoozCThIHbV02/IVCIANsSx4qNpQtp+yz5nduAh09jLu8gqaG+jda1ghTYnF6F7QhwUCViSp0LWL9bCCq1W6mW3oYO7AM9hGm6+gArX4iONPtQljHdhCm2pXYfdHWamZT7IkRW6pNHEXpnxXRj85JXFxI6+dr6stXGcVb4b1OBsfGnfRW3oYZbvO3Fppz5u9bgfvKdbZlCH2WT7gE3YOXupZOKzKQOYtGg4jf/Lcn6XLIM0Pi0vvpp3CO5ntacZAHZgO1coeQNbRalRGzSLr1UarZtktofwkNTKOQHK9xPnZPxBw2NPskh5QtPzbY8givqpH71IeM7+K6I3VJscYQDQ/KeUXELxYUlv/M3HVBOrRnFSyW0kasl34KOTLwjMJdpfML4M+hhVbL/UKaw1s/tiFnAysfR1NUPqbXozpP2dnbU5fMW14EBpUXvRq/+mmRb6IafgB4NFYWkMAgyovUVQJsbb98dph6Q54L3y/z2qV9pxCIySTiCfI/iX4mZXhxS364fbnxXDtJ7TtY9PK89VLpGQtVvL9+C+4fblcO/R+fSJ+lCv/UYCBrSA0iCOy/0TNG5Bx7LdOGuLpgiaEn6zIjWJR1EjlxSB/aJlD7GC5W8JPD+ukmNC9oW7IzveW98yLHRzIjzum1sVydrhOHiYSE8ru0S7FcRdOpXB5Z6ngiE8oFGzpncYA9+43o0rs4ENCOpcHW5090cqohCG4WKpMn/I5WOUFnU4GMvzo9jLNoWdYcIA6nDF+xaEeIzdh1VjUcxe87u+eD2otdZJbHzze0xlbrYM7hSDuVJfCDvOMdrTzQPDiYss2xOeQ53FvjmwCCaoP6AnIEvYsTdNFu7esaJkgGhZZPcThn3m7oYA1By4gLxa/1L5UAaISAiAMwj36i30YIHdRcTMTZrtJV0dBtIrLTXB0IKCEmlYjdmS8YZH8xBDeqIrSnmcnSJBMnxjoGSkRcwpdEMP/bv+QV1M5b405a6uHPnR/cUX8FpsjFWOkZdxwz0riCIM4REe4xHv7vC3Swf43uPaqC1HpBkuQejjSvG+5QKnFjAIo9L0Q4AEhV6piGtmhqlYoVyAFGV3JLJw5N0N/sBsr5470wjV9MkKOkM9b5hk84pM8x1DAnxVXDVmhKHHroxOjRlAePu69YqcBSNtQRp5ChRDZn</parameters>
</evaluation>
</file>

<file path=customXml/item8.xml><?xml version="1.0" encoding="utf-8"?>
<documentPropertyPlaceholders xmlns="http://schema.officeatwork.com/2022/documentPropertyPlaceholders">
  <placeholders>officeatworkDocumentPart:U2FsdGVkX1+wBAXR57+ZIu2GXmH5l9ScMIJIC4eFyRsjDOhEJEoqglHZWPOKJvQUois+Km61f399FrAHmcYjz4mEswBpwtsM+6enD9C229GSivF/RIhe1SS7oj/GKfzrBNiV5MOhl26lVu7juj6bLXSY1V7bzjq729Oeb73ukT9zVI/pX4iNznZZUF6c4NGOrZENE6YX7Z0VOEAQSLV66kMD6gxFFL9EBurzb3P8J+3TMOBAcMFlKHvV/GY+CxrTZ3KvnHcPEbsTpaTtI9lvZZC2LfRf4f0SUUqkJRodUKE=</placeholders>
</documentPropertyPlaceholders>
</file>

<file path=customXml/item9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10.xml><?xml version="1.0" encoding="utf-8"?>
<templateReference xmlns="http://schema.officeatwork.com/2022/templateReference">
  <reference>officeatworkDocumentPart:U2FsdGVkX18sIPIQHZeOs29nTH+3yYWQgvR5zdqta786+fpJEPrQKxETHSEi5UhhEp2w4fkR2RK8tUY4+K3DxPQL1XXeIwOhPHSzDKQyP86c0dv9WiJRN1kGPlXErU5h/TECLTyTfJTwoTAkKUVh5ff5eR0L2JQSkdbu21QOIbp7YxdyjR33dABiwNdOErdiqjuCcPIT9Qy1VFG83pAyrbowjA6jpYMCnI+Rr9H6bc5TpBRC1SJwv1K3W5MADnJeLha4qj50m1f7ZrPzWXVwYtWUQySonN/N1oBJdb55DYXx9YQTc9n848v6p9CVP0Lf4y1muzyQEjMi9C36Gwr1kGUbKuSrBbDToTD0GW48H02lvn92wqadeZMyLzqmmZOJ0aky/Fu4S4iunES8ck0f0hkjSUKosLNkbCn48Qf08ovE70asqnGjqJvHAOlSN6Z70kMGYCUU8t3kZcsuLwvTIu+jUZJhxBG72RdgH7/iyYYpcG2x66/7UI0Y208oK+Vk+XBmkvEhGtA/zTlVxKaQknhiiakd8BKWqmSxnjRV6aGjl903CFMIL5BManLYezbPWHileBe/jRJ90mneD4fyGzJuOHcX8UHNasdfYUAYUVyBek2Fjido3u+7EzUXhq40vrHzdBKi45bdn2BkCXeLw8K/4jwT2qsuXn4yS+/IqUODvuF2kMt+VfSU/3/2owcLvzY6ny3e0QjS+3t/XwVfG3+iwLPYIijdVpsozoX+7E1jsGWMmSJT7UAtvJ2P1AcLpBREX3EAUlWhlvXcWHFK3cq99KURoSi7mwr0IA77mUx+X5nxDDVF9Dh1TSYZGiDXyndOKfuZ3SbmZp0A4J7xLRLbKfn5aefEfcqbXjEx/YenCaQOpvzAUWXSHY9jJLBI1gCC6WgUkR607tgvedMKe7y3Bair4h+Amg6tTsKKKMH8q8Tul2jiX0DX+lZAhkdRCGPvxlrhJMeSZMlwMhcwJRb6Wd/jlhWLhCJAlvOUdxvaZI7FxR2+QLxRRAqysAVwlKs15sZoJnyd9YZIs6AWR+9q9AG1aFZfl6I1EsWI+o3SzszSUa6HPqb53111SZILJ1WXReAohqqEBaZWOZE7qi6Amxaaq14L0CXG/H99Vd9gsB79qCtaABBJUxnwmgYE0OMYxxqY34HZxwNZsrn4I1Nyab9S3Fgj7fuEunfk1G2gk6+RbpB5zcLL3xwBQ0SweQHjXSzxwKgL0L4WoKT92A==</reference>
</templateReference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ADA335D7-97A7-415F-BA9A-2390FBB958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f67d06c-e702-4130-9e57-acbec383d899"/>
    <ds:schemaRef ds:uri="332b3943-83b7-4f11-ae4d-0fc578e1a13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2B403AD-A8EB-4FB0-963D-E3A8FC9F3D01}">
  <ds:schemaRefs>
    <ds:schemaRef ds:uri="http://schema.officeatwork365.com/2015/designSettings"/>
  </ds:schemaRefs>
</ds:datastoreItem>
</file>

<file path=customXml/itemProps4.xml><?xml version="1.0" encoding="utf-8"?>
<ds:datastoreItem xmlns:ds="http://schemas.openxmlformats.org/officeDocument/2006/customXml" ds:itemID="{1F6B0FBB-D13E-4918-976D-793DDDB207D9}">
  <ds:schemaRefs>
    <ds:schemaRef ds:uri="http://schemas.microsoft.com/office/2006/metadata/properties"/>
    <ds:schemaRef ds:uri="http://schemas.microsoft.com/office/infopath/2007/PartnerControls"/>
    <ds:schemaRef ds:uri="332b3943-83b7-4f11-ae4d-0fc578e1a13a"/>
    <ds:schemaRef ds:uri="df67d06c-e702-4130-9e57-acbec383d899"/>
  </ds:schemaRefs>
</ds:datastoreItem>
</file>

<file path=customXml/itemProps5.xml><?xml version="1.0" encoding="utf-8"?>
<ds:datastoreItem xmlns:ds="http://schemas.openxmlformats.org/officeDocument/2006/customXml" ds:itemID="{7943DFD1-52EE-4101-AAA7-ABB77B215C32}">
  <ds:schemaRefs>
    <ds:schemaRef ds:uri="http://schema.officeatwork365.com/2015/dataConnections"/>
  </ds:schemaRefs>
</ds:datastoreItem>
</file>

<file path=customXml/itemProps6.xml><?xml version="1.0" encoding="utf-8"?>
<ds:datastoreItem xmlns:ds="http://schemas.openxmlformats.org/officeDocument/2006/customXml" ds:itemID="{9462FD11-357C-4B6A-9715-4D41433E7672}">
  <ds:schemaRefs>
    <ds:schemaRef ds:uri="http://schemas.microsoft.com/sharepoint/v3/contenttype/forms"/>
  </ds:schemaRefs>
</ds:datastoreItem>
</file>

<file path=customXml/itemProps7.xml><?xml version="1.0" encoding="utf-8"?>
<ds:datastoreItem xmlns:ds="http://schemas.openxmlformats.org/officeDocument/2006/customXml" ds:itemID="{98AC1EE6-1FDB-41E2-AB14-3BB91875C590}">
  <ds:schemaRefs>
    <ds:schemaRef ds:uri="http://schema.officeatwork365.com/2015/evaluation"/>
  </ds:schemaRefs>
</ds:datastoreItem>
</file>

<file path=customXml/itemProps8.xml><?xml version="1.0" encoding="utf-8"?>
<ds:datastoreItem xmlns:ds="http://schemas.openxmlformats.org/officeDocument/2006/customXml" ds:itemID="{9335BBB9-1895-44FE-8EEE-56D240CB0C90}">
  <ds:schemaRefs>
    <ds:schemaRef ds:uri="http://schema.officeatwork.com/2022/documentPropertyPlaceholders"/>
  </ds:schemaRefs>
</ds:datastoreItem>
</file>

<file path=customXml/itemProps9.xml><?xml version="1.0" encoding="utf-8"?>
<ds:datastoreItem xmlns:ds="http://schemas.openxmlformats.org/officeDocument/2006/customXml" ds:itemID="{B015B207-2E71-45A5-8DAF-80510AF974A8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98EDE251-DBDA-CCA5-FC31-A8231A829E57}">
  <ds:schemaRefs>
    <ds:schemaRef ds:uri="http://schema.officeatwork.com/2022/templateRefere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FHNW_Briefvorlage_A4_mit_Logo_de</Template>
  <TotalTime>0</TotalTime>
  <Pages>3</Pages>
  <Words>200</Words>
  <Characters>1265</Characters>
  <Application>Microsoft Office Word</Application>
  <DocSecurity>0</DocSecurity>
  <Lines>10</Lines>
  <Paragraphs>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Fachhochschule Nordwestschweiz</Company>
  <LinksUpToDate>false</LinksUpToDate>
  <CharactersWithSpaces>1463</CharactersWithSpaces>
  <SharedDoc>false</SharedDoc>
  <HLinks>
    <vt:vector size="48" baseType="variant">
      <vt:variant>
        <vt:i4>7929874</vt:i4>
      </vt:variant>
      <vt:variant>
        <vt:i4>21</vt:i4>
      </vt:variant>
      <vt:variant>
        <vt:i4>0</vt:i4>
      </vt:variant>
      <vt:variant>
        <vt:i4>5</vt:i4>
      </vt:variant>
      <vt:variant>
        <vt:lpwstr>mailto:praxisausbildung.sozialearbeit@fhnw.ch</vt:lpwstr>
      </vt:variant>
      <vt:variant>
        <vt:lpwstr/>
      </vt:variant>
      <vt:variant>
        <vt:i4>5177424</vt:i4>
      </vt:variant>
      <vt:variant>
        <vt:i4>18</vt:i4>
      </vt:variant>
      <vt:variant>
        <vt:i4>0</vt:i4>
      </vt:variant>
      <vt:variant>
        <vt:i4>5</vt:i4>
      </vt:variant>
      <vt:variant>
        <vt:lpwstr>https://www.fhnw.ch/de/die-fhnw/diversity-gleichstellung/schutz-der-persoenlichen-integritaet</vt:lpwstr>
      </vt:variant>
      <vt:variant>
        <vt:lpwstr/>
      </vt:variant>
      <vt:variant>
        <vt:i4>4587590</vt:i4>
      </vt:variant>
      <vt:variant>
        <vt:i4>15</vt:i4>
      </vt:variant>
      <vt:variant>
        <vt:i4>0</vt:i4>
      </vt:variant>
      <vt:variant>
        <vt:i4>5</vt:i4>
      </vt:variant>
      <vt:variant>
        <vt:lpwstr>https://praxisausbildung.hsa.fhnw.ch/</vt:lpwstr>
      </vt:variant>
      <vt:variant>
        <vt:lpwstr/>
      </vt:variant>
      <vt:variant>
        <vt:i4>6750320</vt:i4>
      </vt:variant>
      <vt:variant>
        <vt:i4>12</vt:i4>
      </vt:variant>
      <vt:variant>
        <vt:i4>0</vt:i4>
      </vt:variant>
      <vt:variant>
        <vt:i4>5</vt:i4>
      </vt:variant>
      <vt:variant>
        <vt:lpwstr>https://www.fhnw.ch/de/weiterbildung/soziale-arbeit/9532410</vt:lpwstr>
      </vt:variant>
      <vt:variant>
        <vt:lpwstr/>
      </vt:variant>
      <vt:variant>
        <vt:i4>2752618</vt:i4>
      </vt:variant>
      <vt:variant>
        <vt:i4>9</vt:i4>
      </vt:variant>
      <vt:variant>
        <vt:i4>0</vt:i4>
      </vt:variant>
      <vt:variant>
        <vt:i4>5</vt:i4>
      </vt:variant>
      <vt:variant>
        <vt:lpwstr>https://praxisausbildung.hsa.fhnw.ch/praxisausbildende/</vt:lpwstr>
      </vt:variant>
      <vt:variant>
        <vt:lpwstr/>
      </vt:variant>
      <vt:variant>
        <vt:i4>4587590</vt:i4>
      </vt:variant>
      <vt:variant>
        <vt:i4>6</vt:i4>
      </vt:variant>
      <vt:variant>
        <vt:i4>0</vt:i4>
      </vt:variant>
      <vt:variant>
        <vt:i4>5</vt:i4>
      </vt:variant>
      <vt:variant>
        <vt:lpwstr>https://praxisausbildung.hsa.fhnw.ch/</vt:lpwstr>
      </vt:variant>
      <vt:variant>
        <vt:lpwstr/>
      </vt:variant>
      <vt:variant>
        <vt:i4>4587590</vt:i4>
      </vt:variant>
      <vt:variant>
        <vt:i4>3</vt:i4>
      </vt:variant>
      <vt:variant>
        <vt:i4>0</vt:i4>
      </vt:variant>
      <vt:variant>
        <vt:i4>5</vt:i4>
      </vt:variant>
      <vt:variant>
        <vt:lpwstr>https://praxisausbildung.hsa.fhnw.ch/</vt:lpwstr>
      </vt:variant>
      <vt:variant>
        <vt:lpwstr/>
      </vt:variant>
      <vt:variant>
        <vt:i4>7929874</vt:i4>
      </vt:variant>
      <vt:variant>
        <vt:i4>0</vt:i4>
      </vt:variant>
      <vt:variant>
        <vt:i4>0</vt:i4>
      </vt:variant>
      <vt:variant>
        <vt:i4>5</vt:i4>
      </vt:variant>
      <vt:variant>
        <vt:lpwstr>mailto:praxisausbildung.sozialearbeit@fhnw.ch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Ausbildungsvereinbarung</dc:title>
  <dc:subject/>
  <dc:creator>Fabienne Friedli</dc:creator>
  <cp:keywords/>
  <cp:lastModifiedBy>Fabienne Friedli</cp:lastModifiedBy>
  <cp:revision>14</cp:revision>
  <cp:lastPrinted>2015-11-19T00:27:00Z</cp:lastPrinted>
  <dcterms:created xsi:type="dcterms:W3CDTF">2026-10-09T04:31:00Z</dcterms:created>
  <dcterms:modified xsi:type="dcterms:W3CDTF">2026-10-09T04:43:00Z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0x0101003C8D67F68240F34E86E6E79B90DC1545</vt:lpwstr>
  </property>
  <property fmtid="{D5CDD505-2E9C-101B-9397-08002B2CF9AE}" pid="3" name="MediaServiceImageTags">
    <vt:lpwstr/>
  </property>
</Properties>
</file>